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6" autoAdjust="0"/>
  </p:normalViewPr>
  <p:slideViewPr>
    <p:cSldViewPr>
      <p:cViewPr varScale="1">
        <p:scale>
          <a:sx n="55" d="100"/>
          <a:sy n="55" d="100"/>
        </p:scale>
        <p:origin x="1424" y="8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C060F14C-FAE8-4BF1-A02A-4057F69702F1}"/>
    <pc:docChg chg="modSld">
      <pc:chgData name="Dishpreet Kaur" userId="19ba2128-39f9-4128-b8af-0f9b31cf97c0" providerId="ADAL" clId="{C060F14C-FAE8-4BF1-A02A-4057F69702F1}" dt="2023-02-15T14:53:18.894" v="1" actId="20577"/>
      <pc:docMkLst>
        <pc:docMk/>
      </pc:docMkLst>
      <pc:sldChg chg="modSp mod">
        <pc:chgData name="Dishpreet Kaur" userId="19ba2128-39f9-4128-b8af-0f9b31cf97c0" providerId="ADAL" clId="{C060F14C-FAE8-4BF1-A02A-4057F69702F1}" dt="2023-02-15T14:53:18.894" v="1" actId="20577"/>
        <pc:sldMkLst>
          <pc:docMk/>
          <pc:sldMk cId="3719790985" sldId="256"/>
        </pc:sldMkLst>
        <pc:spChg chg="mod">
          <ac:chgData name="Dishpreet Kaur" userId="19ba2128-39f9-4128-b8af-0f9b31cf97c0" providerId="ADAL" clId="{C060F14C-FAE8-4BF1-A02A-4057F69702F1}" dt="2023-02-15T14:53:18.894" v="1" actId="20577"/>
          <ac:spMkLst>
            <pc:docMk/>
            <pc:sldMk cId="3719790985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B18BD-BD7A-4C70-9284-6D7C4CC3672A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BAA22-4880-4462-8CFC-4D63FAC620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536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BAA22-4880-4462-8CFC-4D63FAC6205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964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BAA22-4880-4462-8CFC-4D63FAC6205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83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BAA22-4880-4462-8CFC-4D63FAC6205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3976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477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933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072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252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398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76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543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77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1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570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981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88EAC-981A-4052-90E3-6B3D60F07A7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BEEDA-5131-48F7-8FF9-9E34DB0D43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389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" y="736600"/>
            <a:ext cx="94488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 M.1 Unité 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4 Les régularités et l’algèbre p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. F-11–14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canadienne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RAM-4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Régularités avec des objets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575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reproduiront, repéreront, prolongeront, convertiront les régularités de deux ou trois objets et répondront à la question pour savoir ce qui vient ensuite.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M.1 p. 118</a:t>
            </a:r>
            <a:r>
              <a:rPr lang="en-CA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120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9790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99440" y="2951517"/>
            <a:ext cx="8953119" cy="727673"/>
            <a:chOff x="599440" y="2951517"/>
            <a:chExt cx="8953119" cy="727673"/>
          </a:xfrm>
        </p:grpSpPr>
        <p:grpSp>
          <p:nvGrpSpPr>
            <p:cNvPr id="11" name="Group 10"/>
            <p:cNvGrpSpPr/>
            <p:nvPr/>
          </p:nvGrpSpPr>
          <p:grpSpPr>
            <a:xfrm>
              <a:off x="3790352" y="2951517"/>
              <a:ext cx="2563387" cy="714932"/>
              <a:chOff x="3790352" y="2951517"/>
              <a:chExt cx="2563387" cy="71493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692052" y="2951517"/>
                <a:ext cx="758496" cy="714932"/>
                <a:chOff x="4692052" y="2951517"/>
                <a:chExt cx="758496" cy="71493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4692052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83201" y="3002280"/>
                  <a:ext cx="591439" cy="61480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7" name="Group 6"/>
              <p:cNvGrpSpPr/>
              <p:nvPr/>
            </p:nvGrpSpPr>
            <p:grpSpPr>
              <a:xfrm>
                <a:off x="3790352" y="2951517"/>
                <a:ext cx="758496" cy="714932"/>
                <a:chOff x="3790352" y="2951517"/>
                <a:chExt cx="758496" cy="714932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3790352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6" name="Picture 5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76040" y="2982214"/>
                  <a:ext cx="583565" cy="65366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0" name="Group 9"/>
              <p:cNvGrpSpPr/>
              <p:nvPr/>
            </p:nvGrpSpPr>
            <p:grpSpPr>
              <a:xfrm>
                <a:off x="5595243" y="2951517"/>
                <a:ext cx="758496" cy="714932"/>
                <a:chOff x="5595243" y="2951517"/>
                <a:chExt cx="758496" cy="714932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5595243" y="2951517"/>
                  <a:ext cx="7584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58496" h="714932">
                      <a:moveTo>
                        <a:pt x="0" y="0"/>
                      </a:moveTo>
                      <a:lnTo>
                        <a:pt x="758495" y="0"/>
                      </a:lnTo>
                      <a:lnTo>
                        <a:pt x="7584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17667" y="2998470"/>
                  <a:ext cx="513588" cy="62255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14" name="Group 13"/>
            <p:cNvGrpSpPr/>
            <p:nvPr/>
          </p:nvGrpSpPr>
          <p:grpSpPr>
            <a:xfrm>
              <a:off x="599440" y="3679190"/>
              <a:ext cx="8953119" cy="0"/>
              <a:chOff x="599440" y="3679190"/>
              <a:chExt cx="8953119" cy="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599440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6634099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440852" y="4843817"/>
            <a:ext cx="758496" cy="714932"/>
            <a:chOff x="1440852" y="4843817"/>
            <a:chExt cx="758496" cy="714932"/>
          </a:xfrm>
        </p:grpSpPr>
        <p:sp>
          <p:nvSpPr>
            <p:cNvPr id="18" name="Freeform 17"/>
            <p:cNvSpPr/>
            <p:nvPr/>
          </p:nvSpPr>
          <p:spPr>
            <a:xfrm>
              <a:off x="1440852" y="4843817"/>
              <a:ext cx="758496" cy="714932"/>
            </a:xfrm>
            <a:custGeom>
              <a:avLst/>
              <a:gdLst/>
              <a:ahLst/>
              <a:cxnLst/>
              <a:rect l="0" t="0" r="0" b="0"/>
              <a:pathLst>
                <a:path w="758496" h="714932">
                  <a:moveTo>
                    <a:pt x="0" y="0"/>
                  </a:moveTo>
                  <a:lnTo>
                    <a:pt x="758495" y="0"/>
                  </a:lnTo>
                  <a:lnTo>
                    <a:pt x="7584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001" y="4894580"/>
              <a:ext cx="591439" cy="6148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3028352" y="5558748"/>
            <a:ext cx="758496" cy="714931"/>
            <a:chOff x="3028352" y="5558748"/>
            <a:chExt cx="758496" cy="714931"/>
          </a:xfrm>
        </p:grpSpPr>
        <p:sp>
          <p:nvSpPr>
            <p:cNvPr id="21" name="Freeform 20"/>
            <p:cNvSpPr/>
            <p:nvPr/>
          </p:nvSpPr>
          <p:spPr>
            <a:xfrm>
              <a:off x="3028352" y="5558748"/>
              <a:ext cx="758496" cy="714931"/>
            </a:xfrm>
            <a:custGeom>
              <a:avLst/>
              <a:gdLst/>
              <a:ahLst/>
              <a:cxnLst/>
              <a:rect l="0" t="0" r="0" b="0"/>
              <a:pathLst>
                <a:path w="758496" h="714931">
                  <a:moveTo>
                    <a:pt x="0" y="0"/>
                  </a:moveTo>
                  <a:lnTo>
                    <a:pt x="758495" y="0"/>
                  </a:lnTo>
                  <a:lnTo>
                    <a:pt x="758495" y="714930"/>
                  </a:lnTo>
                  <a:lnTo>
                    <a:pt x="0" y="714930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4040" y="5589397"/>
              <a:ext cx="583565" cy="6536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6" name="Group 25"/>
          <p:cNvGrpSpPr/>
          <p:nvPr/>
        </p:nvGrpSpPr>
        <p:grpSpPr>
          <a:xfrm>
            <a:off x="4152405" y="4486351"/>
            <a:ext cx="758495" cy="714933"/>
            <a:chOff x="4152405" y="4486351"/>
            <a:chExt cx="758495" cy="714933"/>
          </a:xfrm>
        </p:grpSpPr>
        <p:sp>
          <p:nvSpPr>
            <p:cNvPr id="24" name="Freeform 23"/>
            <p:cNvSpPr/>
            <p:nvPr/>
          </p:nvSpPr>
          <p:spPr>
            <a:xfrm>
              <a:off x="4152405" y="4486351"/>
              <a:ext cx="758495" cy="714933"/>
            </a:xfrm>
            <a:custGeom>
              <a:avLst/>
              <a:gdLst/>
              <a:ahLst/>
              <a:cxnLst/>
              <a:rect l="0" t="0" r="0" b="0"/>
              <a:pathLst>
                <a:path w="758495" h="714933">
                  <a:moveTo>
                    <a:pt x="0" y="0"/>
                  </a:moveTo>
                  <a:lnTo>
                    <a:pt x="758494" y="0"/>
                  </a:lnTo>
                  <a:lnTo>
                    <a:pt x="7584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5" name="Picture 24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4820" y="4533265"/>
              <a:ext cx="513588" cy="622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9" name="Group 28"/>
          <p:cNvGrpSpPr/>
          <p:nvPr/>
        </p:nvGrpSpPr>
        <p:grpSpPr>
          <a:xfrm>
            <a:off x="8451252" y="4486351"/>
            <a:ext cx="758495" cy="714933"/>
            <a:chOff x="8451252" y="4486351"/>
            <a:chExt cx="758495" cy="714933"/>
          </a:xfrm>
        </p:grpSpPr>
        <p:sp>
          <p:nvSpPr>
            <p:cNvPr id="27" name="Freeform 26"/>
            <p:cNvSpPr/>
            <p:nvPr/>
          </p:nvSpPr>
          <p:spPr>
            <a:xfrm>
              <a:off x="8451252" y="4486351"/>
              <a:ext cx="758495" cy="714933"/>
            </a:xfrm>
            <a:custGeom>
              <a:avLst/>
              <a:gdLst/>
              <a:ahLst/>
              <a:cxnLst/>
              <a:rect l="0" t="0" r="0" b="0"/>
              <a:pathLst>
                <a:path w="758495" h="714933">
                  <a:moveTo>
                    <a:pt x="0" y="0"/>
                  </a:moveTo>
                  <a:lnTo>
                    <a:pt x="758494" y="0"/>
                  </a:lnTo>
                  <a:lnTo>
                    <a:pt x="7584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8" name="Picture 2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2401" y="4537075"/>
              <a:ext cx="591439" cy="6148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2" name="Group 31"/>
          <p:cNvGrpSpPr/>
          <p:nvPr/>
        </p:nvGrpSpPr>
        <p:grpSpPr>
          <a:xfrm>
            <a:off x="7164553" y="5558748"/>
            <a:ext cx="758495" cy="714932"/>
            <a:chOff x="7164553" y="5558748"/>
            <a:chExt cx="758495" cy="714932"/>
          </a:xfrm>
        </p:grpSpPr>
        <p:sp>
          <p:nvSpPr>
            <p:cNvPr id="30" name="Freeform 29"/>
            <p:cNvSpPr/>
            <p:nvPr/>
          </p:nvSpPr>
          <p:spPr>
            <a:xfrm>
              <a:off x="7164553" y="5558748"/>
              <a:ext cx="758495" cy="714932"/>
            </a:xfrm>
            <a:custGeom>
              <a:avLst/>
              <a:gdLst/>
              <a:ahLst/>
              <a:cxnLst/>
              <a:rect l="0" t="0" r="0" b="0"/>
              <a:pathLst>
                <a:path w="758495" h="714932">
                  <a:moveTo>
                    <a:pt x="0" y="0"/>
                  </a:moveTo>
                  <a:lnTo>
                    <a:pt x="758494" y="0"/>
                  </a:lnTo>
                  <a:lnTo>
                    <a:pt x="7584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1" name="Picture 3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0303" y="5589397"/>
              <a:ext cx="583565" cy="6536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5" name="Group 34"/>
          <p:cNvGrpSpPr/>
          <p:nvPr/>
        </p:nvGrpSpPr>
        <p:grpSpPr>
          <a:xfrm>
            <a:off x="5513553" y="5063448"/>
            <a:ext cx="758495" cy="714932"/>
            <a:chOff x="5513553" y="5063448"/>
            <a:chExt cx="758495" cy="714932"/>
          </a:xfrm>
        </p:grpSpPr>
        <p:sp>
          <p:nvSpPr>
            <p:cNvPr id="33" name="Freeform 32"/>
            <p:cNvSpPr/>
            <p:nvPr/>
          </p:nvSpPr>
          <p:spPr>
            <a:xfrm>
              <a:off x="5513553" y="5063448"/>
              <a:ext cx="758495" cy="714932"/>
            </a:xfrm>
            <a:custGeom>
              <a:avLst/>
              <a:gdLst/>
              <a:ahLst/>
              <a:cxnLst/>
              <a:rect l="0" t="0" r="0" b="0"/>
              <a:pathLst>
                <a:path w="758495" h="714932">
                  <a:moveTo>
                    <a:pt x="0" y="0"/>
                  </a:moveTo>
                  <a:lnTo>
                    <a:pt x="758494" y="0"/>
                  </a:lnTo>
                  <a:lnTo>
                    <a:pt x="7584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4" name="Picture 3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006" y="5110353"/>
              <a:ext cx="513588" cy="622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36" name="TextBox 35"/>
          <p:cNvSpPr txBox="1"/>
          <p:nvPr/>
        </p:nvSpPr>
        <p:spPr>
          <a:xfrm>
            <a:off x="444500" y="1117600"/>
            <a:ext cx="27632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9252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94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Additionner tous les blocs verts en premier. Voir p. F-14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7500" y="594106"/>
            <a:ext cx="8066786" cy="0"/>
          </a:xfrm>
          <a:prstGeom prst="line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534289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1309694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98FB98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8328761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9066067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98FB98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06375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39212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614547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90009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65344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40806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16141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91603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266938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04240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8205851" y="6391688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TextBox 20"/>
          <p:cNvSpPr txBox="1"/>
          <p:nvPr/>
        </p:nvSpPr>
        <p:spPr>
          <a:xfrm>
            <a:off x="444500" y="1117600"/>
            <a:ext cx="27632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6048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20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Additionner tous les blocs oranges en premier. Voir p. F-14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90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7500" y="594106"/>
            <a:ext cx="8066786" cy="0"/>
          </a:xfrm>
          <a:prstGeom prst="line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534289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1309694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AFEEEE"/>
          </a:solidFill>
          <a:ln w="38100" cap="flat" cmpd="sng" algn="ctr">
            <a:solidFill>
              <a:srgbClr val="388E8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8309629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AFEEEE"/>
          </a:solidFill>
          <a:ln w="38100" cap="flat" cmpd="sng" algn="ctr">
            <a:solidFill>
              <a:srgbClr val="388E8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9066067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AD5B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2839212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614547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90009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65344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40806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16141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491603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266938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042400" y="3780790"/>
            <a:ext cx="608965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7388416" y="6391688"/>
            <a:ext cx="2377885" cy="779307"/>
          </a:xfrm>
          <a:custGeom>
            <a:avLst/>
            <a:gdLst/>
            <a:ahLst/>
            <a:cxnLst/>
            <a:rect l="0" t="0" r="0" b="0"/>
            <a:pathLst>
              <a:path w="2377885" h="779307">
                <a:moveTo>
                  <a:pt x="0" y="0"/>
                </a:moveTo>
                <a:lnTo>
                  <a:pt x="2377884" y="0"/>
                </a:lnTo>
                <a:lnTo>
                  <a:pt x="2377884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Freeform 18"/>
          <p:cNvSpPr/>
          <p:nvPr/>
        </p:nvSpPr>
        <p:spPr>
          <a:xfrm>
            <a:off x="2085095" y="3101105"/>
            <a:ext cx="566276" cy="566275"/>
          </a:xfrm>
          <a:custGeom>
            <a:avLst/>
            <a:gdLst/>
            <a:ahLst/>
            <a:cxnLst/>
            <a:rect l="0" t="0" r="0" b="0"/>
            <a:pathLst>
              <a:path w="566276" h="566275">
                <a:moveTo>
                  <a:pt x="0" y="0"/>
                </a:moveTo>
                <a:lnTo>
                  <a:pt x="566275" y="0"/>
                </a:lnTo>
                <a:lnTo>
                  <a:pt x="566275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FFAD5B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Freeform 20"/>
          <p:cNvSpPr/>
          <p:nvPr/>
        </p:nvSpPr>
        <p:spPr>
          <a:xfrm>
            <a:off x="7534294" y="6498204"/>
            <a:ext cx="566275" cy="566275"/>
          </a:xfrm>
          <a:custGeom>
            <a:avLst/>
            <a:gdLst/>
            <a:ahLst/>
            <a:cxnLst/>
            <a:rect l="0" t="0" r="0" b="0"/>
            <a:pathLst>
              <a:path w="566275" h="566275">
                <a:moveTo>
                  <a:pt x="0" y="0"/>
                </a:moveTo>
                <a:lnTo>
                  <a:pt x="566274" y="0"/>
                </a:lnTo>
                <a:lnTo>
                  <a:pt x="566274" y="566274"/>
                </a:lnTo>
                <a:lnTo>
                  <a:pt x="0" y="56627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TextBox 21"/>
          <p:cNvSpPr txBox="1"/>
          <p:nvPr/>
        </p:nvSpPr>
        <p:spPr>
          <a:xfrm>
            <a:off x="444500" y="1117600"/>
            <a:ext cx="233124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 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3294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118</a:t>
            </a:r>
            <a:r>
              <a:rPr lang="en-CA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120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Nouvelle édition canadienne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17788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028C8224-1DD8-3B40-CBC6-A53FE4058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835415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906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Ensuite, demander « Qu’est-ce qui vient ensuite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» trois fois. Voir p. F-11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7851140" cy="7464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Qu’est-ce qui vient ensuite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R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éaliser une régularité ABC en utilisant des objets.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Dites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voix haute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moi.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273300"/>
            <a:ext cx="72357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trois objets sont répétés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5332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F-11–12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 Prolongation de la régularité.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530987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1279909" y="3231911"/>
            <a:ext cx="566194" cy="567814"/>
          </a:xfrm>
          <a:custGeom>
            <a:avLst/>
            <a:gdLst/>
            <a:ahLst/>
            <a:cxnLst/>
            <a:rect l="0" t="0" r="0" b="0"/>
            <a:pathLst>
              <a:path w="566194" h="567814">
                <a:moveTo>
                  <a:pt x="0" y="0"/>
                </a:moveTo>
                <a:lnTo>
                  <a:pt x="566193" y="0"/>
                </a:lnTo>
                <a:lnTo>
                  <a:pt x="566193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1996722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2745642" y="3231911"/>
            <a:ext cx="566195" cy="567814"/>
          </a:xfrm>
          <a:custGeom>
            <a:avLst/>
            <a:gdLst/>
            <a:ahLst/>
            <a:cxnLst/>
            <a:rect l="0" t="0" r="0" b="0"/>
            <a:pathLst>
              <a:path w="566195" h="567814">
                <a:moveTo>
                  <a:pt x="0" y="0"/>
                </a:moveTo>
                <a:lnTo>
                  <a:pt x="566194" y="0"/>
                </a:lnTo>
                <a:lnTo>
                  <a:pt x="566194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3462456" y="32791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7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4211377" y="3231911"/>
            <a:ext cx="566195" cy="567814"/>
          </a:xfrm>
          <a:custGeom>
            <a:avLst/>
            <a:gdLst/>
            <a:ahLst/>
            <a:cxnLst/>
            <a:rect l="0" t="0" r="0" b="0"/>
            <a:pathLst>
              <a:path w="566195" h="567814">
                <a:moveTo>
                  <a:pt x="0" y="0"/>
                </a:moveTo>
                <a:lnTo>
                  <a:pt x="566194" y="0"/>
                </a:lnTo>
                <a:lnTo>
                  <a:pt x="566194" y="567813"/>
                </a:lnTo>
                <a:lnTo>
                  <a:pt x="0" y="567813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4572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forme vient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ensuite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708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>
                <a:solidFill>
                  <a:srgbClr val="666666"/>
                </a:solidFill>
              </a:rPr>
              <a:t>p. F-11–12 pour plus de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 Prolongation de la régularité (suite).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535842" y="3231911"/>
            <a:ext cx="4281683" cy="568917"/>
            <a:chOff x="535842" y="3231911"/>
            <a:chExt cx="4281683" cy="568917"/>
          </a:xfrm>
        </p:grpSpPr>
        <p:sp>
          <p:nvSpPr>
            <p:cNvPr id="8" name="Freeform 7"/>
            <p:cNvSpPr/>
            <p:nvPr/>
          </p:nvSpPr>
          <p:spPr>
            <a:xfrm>
              <a:off x="1275729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1999562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7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35842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495389" y="3231911"/>
              <a:ext cx="566195" cy="567814"/>
            </a:xfrm>
            <a:custGeom>
              <a:avLst/>
              <a:gdLst/>
              <a:ahLst/>
              <a:cxnLst/>
              <a:rect l="0" t="0" r="0" b="0"/>
              <a:pathLst>
                <a:path w="566195" h="567814">
                  <a:moveTo>
                    <a:pt x="0" y="0"/>
                  </a:moveTo>
                  <a:lnTo>
                    <a:pt x="566194" y="0"/>
                  </a:lnTo>
                  <a:lnTo>
                    <a:pt x="566194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219222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755503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17420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90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>
                <a:solidFill>
                  <a:srgbClr val="666666"/>
                </a:solidFill>
              </a:rPr>
              <a:t>p. F-11–12 pour plus de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 Prolongation de la régularité (suite).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9037377" y="6508511"/>
            <a:ext cx="566195" cy="567815"/>
          </a:xfrm>
          <a:custGeom>
            <a:avLst/>
            <a:gdLst/>
            <a:ahLst/>
            <a:cxnLst/>
            <a:rect l="0" t="0" r="0" b="0"/>
            <a:pathLst>
              <a:path w="566195" h="567815">
                <a:moveTo>
                  <a:pt x="0" y="0"/>
                </a:moveTo>
                <a:lnTo>
                  <a:pt x="566194" y="0"/>
                </a:lnTo>
                <a:lnTo>
                  <a:pt x="566194" y="567814"/>
                </a:lnTo>
                <a:lnTo>
                  <a:pt x="0" y="567814"/>
                </a:lnTo>
                <a:close/>
              </a:path>
            </a:pathLst>
          </a:custGeom>
          <a:solidFill>
            <a:srgbClr val="FF8000"/>
          </a:solidFill>
          <a:ln w="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8303387" y="6555753"/>
            <a:ext cx="598303" cy="521675"/>
          </a:xfrm>
          <a:custGeom>
            <a:avLst/>
            <a:gdLst/>
            <a:ahLst/>
            <a:cxnLst/>
            <a:rect l="0" t="0" r="0" b="0"/>
            <a:pathLst>
              <a:path w="598303" h="521675">
                <a:moveTo>
                  <a:pt x="598302" y="521149"/>
                </a:moveTo>
                <a:lnTo>
                  <a:pt x="0" y="521674"/>
                </a:lnTo>
                <a:lnTo>
                  <a:pt x="299348" y="0"/>
                </a:lnTo>
                <a:close/>
              </a:path>
            </a:pathLst>
          </a:custGeom>
          <a:solidFill>
            <a:srgbClr val="3CB371"/>
          </a:solidFill>
          <a:ln w="127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223" y="6944995"/>
            <a:ext cx="609092" cy="29121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Freeform 6"/>
          <p:cNvSpPr/>
          <p:nvPr/>
        </p:nvSpPr>
        <p:spPr>
          <a:xfrm>
            <a:off x="8204200" y="6413500"/>
            <a:ext cx="1549401" cy="779307"/>
          </a:xfrm>
          <a:custGeom>
            <a:avLst/>
            <a:gdLst/>
            <a:ahLst/>
            <a:cxnLst/>
            <a:rect l="0" t="0" r="0" b="0"/>
            <a:pathLst>
              <a:path w="1549401" h="779307">
                <a:moveTo>
                  <a:pt x="0" y="0"/>
                </a:moveTo>
                <a:lnTo>
                  <a:pt x="1549400" y="0"/>
                </a:lnTo>
                <a:lnTo>
                  <a:pt x="1549400" y="779306"/>
                </a:lnTo>
                <a:lnTo>
                  <a:pt x="0" y="77930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530987" y="3231911"/>
            <a:ext cx="4325016" cy="568917"/>
            <a:chOff x="530987" y="3231911"/>
            <a:chExt cx="4325016" cy="568917"/>
          </a:xfrm>
        </p:grpSpPr>
        <p:sp>
          <p:nvSpPr>
            <p:cNvPr id="8" name="Freeform 7"/>
            <p:cNvSpPr/>
            <p:nvPr/>
          </p:nvSpPr>
          <p:spPr>
            <a:xfrm>
              <a:off x="530987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2044148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279540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76648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289809" y="3231911"/>
              <a:ext cx="566194" cy="567814"/>
            </a:xfrm>
            <a:custGeom>
              <a:avLst/>
              <a:gdLst/>
              <a:ahLst/>
              <a:cxnLst/>
              <a:rect l="0" t="0" r="0" b="0"/>
              <a:pathLst>
                <a:path w="566194" h="567814">
                  <a:moveTo>
                    <a:pt x="0" y="0"/>
                  </a:moveTo>
                  <a:lnTo>
                    <a:pt x="566193" y="0"/>
                  </a:lnTo>
                  <a:lnTo>
                    <a:pt x="566193" y="567813"/>
                  </a:lnTo>
                  <a:lnTo>
                    <a:pt x="0" y="567813"/>
                  </a:lnTo>
                  <a:close/>
                </a:path>
              </a:pathLst>
            </a:custGeom>
            <a:solidFill>
              <a:srgbClr val="FF8000"/>
            </a:solidFill>
            <a:ln w="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525201" y="3279153"/>
              <a:ext cx="598303" cy="521675"/>
            </a:xfrm>
            <a:custGeom>
              <a:avLst/>
              <a:gdLst/>
              <a:ahLst/>
              <a:cxnLst/>
              <a:rect l="0" t="0" r="0" b="0"/>
              <a:pathLst>
                <a:path w="598303" h="521675">
                  <a:moveTo>
                    <a:pt x="598302" y="521149"/>
                  </a:moveTo>
                  <a:lnTo>
                    <a:pt x="0" y="521674"/>
                  </a:lnTo>
                  <a:lnTo>
                    <a:pt x="299348" y="0"/>
                  </a:lnTo>
                  <a:close/>
                </a:path>
              </a:pathLst>
            </a:custGeom>
            <a:solidFill>
              <a:srgbClr val="3CB371"/>
            </a:solidFill>
            <a:ln w="127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94849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F07A856-6648-96E9-52C8-F9604CC4F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33162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F-12–13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838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F976E8-F2C4-259B-88DC-3951191A6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031" y="1168400"/>
            <a:ext cx="7234377" cy="47641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60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Objets qui viennent avant et après (p. F-31). Voir p. F-13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02155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19705" y="4370184"/>
            <a:ext cx="593396" cy="714933"/>
            <a:chOff x="2619705" y="4370184"/>
            <a:chExt cx="593396" cy="714933"/>
          </a:xfrm>
        </p:grpSpPr>
        <p:sp>
          <p:nvSpPr>
            <p:cNvPr id="2" name="Freeform 1"/>
            <p:cNvSpPr/>
            <p:nvPr/>
          </p:nvSpPr>
          <p:spPr>
            <a:xfrm>
              <a:off x="2619705" y="4370184"/>
              <a:ext cx="593396" cy="714933"/>
            </a:xfrm>
            <a:custGeom>
              <a:avLst/>
              <a:gdLst/>
              <a:ahLst/>
              <a:cxnLst/>
              <a:rect l="0" t="0" r="0" b="0"/>
              <a:pathLst>
                <a:path w="593396" h="714933">
                  <a:moveTo>
                    <a:pt x="0" y="0"/>
                  </a:moveTo>
                  <a:lnTo>
                    <a:pt x="593395" y="0"/>
                  </a:lnTo>
                  <a:lnTo>
                    <a:pt x="593395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5758" y="4379214"/>
              <a:ext cx="575818" cy="6971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Freeform 3"/>
            <p:cNvSpPr/>
            <p:nvPr/>
          </p:nvSpPr>
          <p:spPr>
            <a:xfrm>
              <a:off x="2619705" y="4370184"/>
              <a:ext cx="593396" cy="714933"/>
            </a:xfrm>
            <a:custGeom>
              <a:avLst/>
              <a:gdLst/>
              <a:ahLst/>
              <a:cxnLst/>
              <a:rect l="0" t="0" r="0" b="0"/>
              <a:pathLst>
                <a:path w="593396" h="714933">
                  <a:moveTo>
                    <a:pt x="0" y="0"/>
                  </a:moveTo>
                  <a:lnTo>
                    <a:pt x="593395" y="0"/>
                  </a:lnTo>
                  <a:lnTo>
                    <a:pt x="593395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87969" y="5237516"/>
            <a:ext cx="593395" cy="714933"/>
            <a:chOff x="1187969" y="5237516"/>
            <a:chExt cx="593395" cy="714933"/>
          </a:xfrm>
        </p:grpSpPr>
        <p:sp>
          <p:nvSpPr>
            <p:cNvPr id="6" name="Freeform 5"/>
            <p:cNvSpPr/>
            <p:nvPr/>
          </p:nvSpPr>
          <p:spPr>
            <a:xfrm>
              <a:off x="1187969" y="5237516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4153" y="5293614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Freeform 7"/>
            <p:cNvSpPr/>
            <p:nvPr/>
          </p:nvSpPr>
          <p:spPr>
            <a:xfrm>
              <a:off x="1187969" y="5237516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02267" y="5800049"/>
            <a:ext cx="593394" cy="714933"/>
            <a:chOff x="3102267" y="5800049"/>
            <a:chExt cx="593394" cy="714933"/>
          </a:xfrm>
        </p:grpSpPr>
        <p:sp>
          <p:nvSpPr>
            <p:cNvPr id="10" name="Freeform 9"/>
            <p:cNvSpPr/>
            <p:nvPr/>
          </p:nvSpPr>
          <p:spPr>
            <a:xfrm>
              <a:off x="3102267" y="5800049"/>
              <a:ext cx="593394" cy="714933"/>
            </a:xfrm>
            <a:custGeom>
              <a:avLst/>
              <a:gdLst/>
              <a:ahLst/>
              <a:cxnLst/>
              <a:rect l="0" t="0" r="0" b="0"/>
              <a:pathLst>
                <a:path w="593394" h="714933">
                  <a:moveTo>
                    <a:pt x="0" y="0"/>
                  </a:moveTo>
                  <a:lnTo>
                    <a:pt x="593393" y="0"/>
                  </a:lnTo>
                  <a:lnTo>
                    <a:pt x="593393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727" y="5851779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Freeform 11"/>
            <p:cNvSpPr/>
            <p:nvPr/>
          </p:nvSpPr>
          <p:spPr>
            <a:xfrm>
              <a:off x="3102267" y="5800049"/>
              <a:ext cx="593394" cy="714933"/>
            </a:xfrm>
            <a:custGeom>
              <a:avLst/>
              <a:gdLst/>
              <a:ahLst/>
              <a:cxnLst/>
              <a:rect l="0" t="0" r="0" b="0"/>
              <a:pathLst>
                <a:path w="593394" h="714933">
                  <a:moveTo>
                    <a:pt x="0" y="0"/>
                  </a:moveTo>
                  <a:lnTo>
                    <a:pt x="593393" y="0"/>
                  </a:lnTo>
                  <a:lnTo>
                    <a:pt x="593393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0897" y="5085118"/>
            <a:ext cx="593395" cy="714932"/>
            <a:chOff x="4690897" y="5085118"/>
            <a:chExt cx="593395" cy="714932"/>
          </a:xfrm>
        </p:grpSpPr>
        <p:sp>
          <p:nvSpPr>
            <p:cNvPr id="14" name="Freeform 13"/>
            <p:cNvSpPr/>
            <p:nvPr/>
          </p:nvSpPr>
          <p:spPr>
            <a:xfrm>
              <a:off x="4690897" y="5085118"/>
              <a:ext cx="593395" cy="714932"/>
            </a:xfrm>
            <a:custGeom>
              <a:avLst/>
              <a:gdLst/>
              <a:ahLst/>
              <a:cxnLst/>
              <a:rect l="0" t="0" r="0" b="0"/>
              <a:pathLst>
                <a:path w="593395" h="714932">
                  <a:moveTo>
                    <a:pt x="0" y="0"/>
                  </a:moveTo>
                  <a:lnTo>
                    <a:pt x="593394" y="0"/>
                  </a:lnTo>
                  <a:lnTo>
                    <a:pt x="5933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780" y="5147183"/>
              <a:ext cx="545592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Freeform 15"/>
            <p:cNvSpPr/>
            <p:nvPr/>
          </p:nvSpPr>
          <p:spPr>
            <a:xfrm>
              <a:off x="4690897" y="5085118"/>
              <a:ext cx="593395" cy="714932"/>
            </a:xfrm>
            <a:custGeom>
              <a:avLst/>
              <a:gdLst/>
              <a:ahLst/>
              <a:cxnLst/>
              <a:rect l="0" t="0" r="0" b="0"/>
              <a:pathLst>
                <a:path w="593395" h="714932">
                  <a:moveTo>
                    <a:pt x="0" y="0"/>
                  </a:moveTo>
                  <a:lnTo>
                    <a:pt x="593394" y="0"/>
                  </a:lnTo>
                  <a:lnTo>
                    <a:pt x="593394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892800" y="5952448"/>
            <a:ext cx="593396" cy="714932"/>
            <a:chOff x="5892800" y="5952448"/>
            <a:chExt cx="593396" cy="714932"/>
          </a:xfrm>
        </p:grpSpPr>
        <p:sp>
          <p:nvSpPr>
            <p:cNvPr id="18" name="Freeform 17"/>
            <p:cNvSpPr/>
            <p:nvPr/>
          </p:nvSpPr>
          <p:spPr>
            <a:xfrm>
              <a:off x="5892800" y="5952448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8802" y="5961380"/>
              <a:ext cx="575818" cy="6971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0" name="Freeform 19"/>
            <p:cNvSpPr/>
            <p:nvPr/>
          </p:nvSpPr>
          <p:spPr>
            <a:xfrm>
              <a:off x="5892800" y="5952448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734240" y="4727650"/>
            <a:ext cx="593393" cy="714934"/>
            <a:chOff x="8734240" y="4727650"/>
            <a:chExt cx="593393" cy="714934"/>
          </a:xfrm>
        </p:grpSpPr>
        <p:sp>
          <p:nvSpPr>
            <p:cNvPr id="22" name="Freeform 21"/>
            <p:cNvSpPr/>
            <p:nvPr/>
          </p:nvSpPr>
          <p:spPr>
            <a:xfrm>
              <a:off x="8734240" y="4727650"/>
              <a:ext cx="593393" cy="714934"/>
            </a:xfrm>
            <a:custGeom>
              <a:avLst/>
              <a:gdLst/>
              <a:ahLst/>
              <a:cxnLst/>
              <a:rect l="0" t="0" r="0" b="0"/>
              <a:pathLst>
                <a:path w="593393" h="714934">
                  <a:moveTo>
                    <a:pt x="0" y="0"/>
                  </a:moveTo>
                  <a:lnTo>
                    <a:pt x="593392" y="0"/>
                  </a:lnTo>
                  <a:lnTo>
                    <a:pt x="593392" y="714933"/>
                  </a:lnTo>
                  <a:lnTo>
                    <a:pt x="0" y="714933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0366" y="4783709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4" name="Freeform 23"/>
            <p:cNvSpPr/>
            <p:nvPr/>
          </p:nvSpPr>
          <p:spPr>
            <a:xfrm>
              <a:off x="8734240" y="4727650"/>
              <a:ext cx="593393" cy="714934"/>
            </a:xfrm>
            <a:custGeom>
              <a:avLst/>
              <a:gdLst/>
              <a:ahLst/>
              <a:cxnLst/>
              <a:rect l="0" t="0" r="0" b="0"/>
              <a:pathLst>
                <a:path w="593393" h="714934">
                  <a:moveTo>
                    <a:pt x="0" y="0"/>
                  </a:moveTo>
                  <a:lnTo>
                    <a:pt x="593392" y="0"/>
                  </a:lnTo>
                  <a:lnTo>
                    <a:pt x="593392" y="714933"/>
                  </a:lnTo>
                  <a:lnTo>
                    <a:pt x="0" y="71493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79731" y="5237517"/>
            <a:ext cx="593397" cy="714932"/>
            <a:chOff x="7579731" y="5237517"/>
            <a:chExt cx="593397" cy="714932"/>
          </a:xfrm>
        </p:grpSpPr>
        <p:sp>
          <p:nvSpPr>
            <p:cNvPr id="26" name="Freeform 25"/>
            <p:cNvSpPr/>
            <p:nvPr/>
          </p:nvSpPr>
          <p:spPr>
            <a:xfrm>
              <a:off x="7579731" y="5237517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7112" y="5289296"/>
              <a:ext cx="515239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8" name="Freeform 27"/>
            <p:cNvSpPr/>
            <p:nvPr/>
          </p:nvSpPr>
          <p:spPr>
            <a:xfrm>
              <a:off x="7579732" y="5237517"/>
              <a:ext cx="593396" cy="714932"/>
            </a:xfrm>
            <a:custGeom>
              <a:avLst/>
              <a:gdLst/>
              <a:ahLst/>
              <a:cxnLst/>
              <a:rect l="0" t="0" r="0" b="0"/>
              <a:pathLst>
                <a:path w="593396" h="714932">
                  <a:moveTo>
                    <a:pt x="0" y="0"/>
                  </a:moveTo>
                  <a:lnTo>
                    <a:pt x="593395" y="0"/>
                  </a:lnTo>
                  <a:lnTo>
                    <a:pt x="593395" y="714931"/>
                  </a:lnTo>
                  <a:lnTo>
                    <a:pt x="0" y="714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870946" y="4370184"/>
            <a:ext cx="593395" cy="714933"/>
            <a:chOff x="5870946" y="4370184"/>
            <a:chExt cx="593395" cy="714933"/>
          </a:xfrm>
        </p:grpSpPr>
        <p:sp>
          <p:nvSpPr>
            <p:cNvPr id="30" name="Freeform 29"/>
            <p:cNvSpPr/>
            <p:nvPr/>
          </p:nvSpPr>
          <p:spPr>
            <a:xfrm>
              <a:off x="5870946" y="4370184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1" name="Picture 3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6864" y="4432300"/>
              <a:ext cx="545592" cy="6212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2" name="Freeform 31"/>
            <p:cNvSpPr/>
            <p:nvPr/>
          </p:nvSpPr>
          <p:spPr>
            <a:xfrm>
              <a:off x="5870946" y="4370184"/>
              <a:ext cx="593395" cy="714933"/>
            </a:xfrm>
            <a:custGeom>
              <a:avLst/>
              <a:gdLst/>
              <a:ahLst/>
              <a:cxnLst/>
              <a:rect l="0" t="0" r="0" b="0"/>
              <a:pathLst>
                <a:path w="593395" h="714933">
                  <a:moveTo>
                    <a:pt x="0" y="0"/>
                  </a:moveTo>
                  <a:lnTo>
                    <a:pt x="593394" y="0"/>
                  </a:lnTo>
                  <a:lnTo>
                    <a:pt x="593394" y="714932"/>
                  </a:lnTo>
                  <a:lnTo>
                    <a:pt x="0" y="7149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599440" y="2951517"/>
            <a:ext cx="8953119" cy="727673"/>
            <a:chOff x="599440" y="2951517"/>
            <a:chExt cx="8953119" cy="727673"/>
          </a:xfrm>
        </p:grpSpPr>
        <p:grpSp>
          <p:nvGrpSpPr>
            <p:cNvPr id="48" name="Group 47"/>
            <p:cNvGrpSpPr/>
            <p:nvPr/>
          </p:nvGrpSpPr>
          <p:grpSpPr>
            <a:xfrm>
              <a:off x="3695660" y="2951517"/>
              <a:ext cx="2768681" cy="714933"/>
              <a:chOff x="3695660" y="2951517"/>
              <a:chExt cx="2768681" cy="71493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3695660" y="2951517"/>
                <a:ext cx="593396" cy="714932"/>
                <a:chOff x="3695660" y="2951517"/>
                <a:chExt cx="593396" cy="714932"/>
              </a:xfrm>
            </p:grpSpPr>
            <p:pic>
              <p:nvPicPr>
                <p:cNvPr id="36" name="Picture 35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1702" y="2960497"/>
                  <a:ext cx="575818" cy="69710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37" name="Freeform 36"/>
                <p:cNvSpPr/>
                <p:nvPr/>
              </p:nvSpPr>
              <p:spPr>
                <a:xfrm>
                  <a:off x="3695660" y="2951517"/>
                  <a:ext cx="593396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6" h="714932">
                      <a:moveTo>
                        <a:pt x="0" y="0"/>
                      </a:moveTo>
                      <a:lnTo>
                        <a:pt x="593395" y="0"/>
                      </a:lnTo>
                      <a:lnTo>
                        <a:pt x="593395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420756" y="2951517"/>
                <a:ext cx="593394" cy="714933"/>
                <a:chOff x="4420756" y="2951517"/>
                <a:chExt cx="593394" cy="714933"/>
              </a:xfrm>
            </p:grpSpPr>
            <p:pic>
              <p:nvPicPr>
                <p:cNvPr id="39" name="Picture 38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56938" y="3007614"/>
                  <a:ext cx="515239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0" name="Freeform 39"/>
                <p:cNvSpPr/>
                <p:nvPr/>
              </p:nvSpPr>
              <p:spPr>
                <a:xfrm>
                  <a:off x="4420756" y="2951517"/>
                  <a:ext cx="593394" cy="7149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4" h="714933">
                      <a:moveTo>
                        <a:pt x="0" y="0"/>
                      </a:moveTo>
                      <a:lnTo>
                        <a:pt x="593393" y="0"/>
                      </a:lnTo>
                      <a:lnTo>
                        <a:pt x="593393" y="714932"/>
                      </a:lnTo>
                      <a:lnTo>
                        <a:pt x="0" y="71493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5145851" y="2951517"/>
                <a:ext cx="593394" cy="714932"/>
                <a:chOff x="5145851" y="2951517"/>
                <a:chExt cx="593394" cy="714932"/>
              </a:xfrm>
            </p:grpSpPr>
            <p:pic>
              <p:nvPicPr>
                <p:cNvPr id="42" name="Picture 41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3284" y="3003296"/>
                  <a:ext cx="515239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3" name="Freeform 42"/>
                <p:cNvSpPr/>
                <p:nvPr/>
              </p:nvSpPr>
              <p:spPr>
                <a:xfrm>
                  <a:off x="5145851" y="2951517"/>
                  <a:ext cx="593394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4" h="714932">
                      <a:moveTo>
                        <a:pt x="0" y="0"/>
                      </a:moveTo>
                      <a:lnTo>
                        <a:pt x="593393" y="0"/>
                      </a:lnTo>
                      <a:lnTo>
                        <a:pt x="593393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5870946" y="2951517"/>
                <a:ext cx="593395" cy="714932"/>
                <a:chOff x="5870946" y="2951517"/>
                <a:chExt cx="593395" cy="714932"/>
              </a:xfrm>
            </p:grpSpPr>
            <p:pic>
              <p:nvPicPr>
                <p:cNvPr id="45" name="Picture 44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96864" y="3013583"/>
                  <a:ext cx="545592" cy="62128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6" name="Freeform 45"/>
                <p:cNvSpPr/>
                <p:nvPr/>
              </p:nvSpPr>
              <p:spPr>
                <a:xfrm>
                  <a:off x="5870946" y="2951517"/>
                  <a:ext cx="593395" cy="714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3395" h="714932">
                      <a:moveTo>
                        <a:pt x="0" y="0"/>
                      </a:moveTo>
                      <a:lnTo>
                        <a:pt x="593394" y="0"/>
                      </a:lnTo>
                      <a:lnTo>
                        <a:pt x="593394" y="714931"/>
                      </a:lnTo>
                      <a:lnTo>
                        <a:pt x="0" y="714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51" name="Group 50"/>
            <p:cNvGrpSpPr/>
            <p:nvPr/>
          </p:nvGrpSpPr>
          <p:grpSpPr>
            <a:xfrm>
              <a:off x="599440" y="3679190"/>
              <a:ext cx="8953119" cy="0"/>
              <a:chOff x="599440" y="3679190"/>
              <a:chExt cx="8953119" cy="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flipH="1">
                <a:off x="599440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6634099" y="3679190"/>
                <a:ext cx="2918460" cy="0"/>
              </a:xfrm>
              <a:prstGeom prst="line">
                <a:avLst/>
              </a:prstGeom>
              <a:ln w="12700" cap="flat" cmpd="sng" algn="ctr">
                <a:solidFill>
                  <a:srgbClr val="C0C0C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23220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1C2EA0-E6A4-46AC-83C2-55FE622E59B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06E9392D-E101-46B0-BAD6-C493ED4246BB}"/>
</file>

<file path=customXml/itemProps3.xml><?xml version="1.0" encoding="utf-8"?>
<ds:datastoreItem xmlns:ds="http://schemas.openxmlformats.org/officeDocument/2006/customXml" ds:itemID="{D1F92194-756B-46F4-90BE-B91C2658E8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332</Words>
  <Application>Microsoft Office PowerPoint</Application>
  <PresentationFormat>Custom</PresentationFormat>
  <Paragraphs>42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18</cp:revision>
  <dcterms:created xsi:type="dcterms:W3CDTF">2019-07-29T14:03:16Z</dcterms:created>
  <dcterms:modified xsi:type="dcterms:W3CDTF">2023-02-15T14:53:21Z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