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83312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289821-3046-4CEE-B126-DFB9FDBE6B47}" v="1" dt="2023-02-15T20:42:52.2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5" autoAdjust="0"/>
  </p:normalViewPr>
  <p:slideViewPr>
    <p:cSldViewPr>
      <p:cViewPr varScale="1">
        <p:scale>
          <a:sx n="51" d="100"/>
          <a:sy n="51" d="100"/>
        </p:scale>
        <p:origin x="1556" y="92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18A8DF9C-B7E0-4DFF-B45D-7ED17D295AB3}"/>
    <pc:docChg chg="modSld">
      <pc:chgData name="Megan Burns" userId="623e1b0c-ad23-4e0f-a80f-6405fe9aac03" providerId="ADAL" clId="{18A8DF9C-B7E0-4DFF-B45D-7ED17D295AB3}" dt="2023-01-19T17:10:42.813" v="3" actId="20577"/>
      <pc:docMkLst>
        <pc:docMk/>
      </pc:docMkLst>
      <pc:sldChg chg="modSp mod">
        <pc:chgData name="Megan Burns" userId="623e1b0c-ad23-4e0f-a80f-6405fe9aac03" providerId="ADAL" clId="{18A8DF9C-B7E0-4DFF-B45D-7ED17D295AB3}" dt="2023-01-19T17:10:36.764" v="1" actId="20577"/>
        <pc:sldMkLst>
          <pc:docMk/>
          <pc:sldMk cId="345927703" sldId="256"/>
        </pc:sldMkLst>
        <pc:spChg chg="mod">
          <ac:chgData name="Megan Burns" userId="623e1b0c-ad23-4e0f-a80f-6405fe9aac03" providerId="ADAL" clId="{18A8DF9C-B7E0-4DFF-B45D-7ED17D295AB3}" dt="2023-01-19T17:10:36.764" v="1" actId="20577"/>
          <ac:spMkLst>
            <pc:docMk/>
            <pc:sldMk cId="345927703" sldId="256"/>
            <ac:spMk id="5" creationId="{00000000-0000-0000-0000-000000000000}"/>
          </ac:spMkLst>
        </pc:spChg>
      </pc:sldChg>
      <pc:sldChg chg="modSp mod">
        <pc:chgData name="Megan Burns" userId="623e1b0c-ad23-4e0f-a80f-6405fe9aac03" providerId="ADAL" clId="{18A8DF9C-B7E0-4DFF-B45D-7ED17D295AB3}" dt="2023-01-19T17:10:42.813" v="3" actId="20577"/>
        <pc:sldMkLst>
          <pc:docMk/>
          <pc:sldMk cId="1960747223" sldId="271"/>
        </pc:sldMkLst>
        <pc:spChg chg="mod">
          <ac:chgData name="Megan Burns" userId="623e1b0c-ad23-4e0f-a80f-6405fe9aac03" providerId="ADAL" clId="{18A8DF9C-B7E0-4DFF-B45D-7ED17D295AB3}" dt="2023-01-19T17:10:42.813" v="3" actId="20577"/>
          <ac:spMkLst>
            <pc:docMk/>
            <pc:sldMk cId="1960747223" sldId="271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9B289821-3046-4CEE-B126-DFB9FDBE6B47}"/>
    <pc:docChg chg="modSld">
      <pc:chgData name="Dishpreet Kaur" userId="19ba2128-39f9-4128-b8af-0f9b31cf97c0" providerId="ADAL" clId="{9B289821-3046-4CEE-B126-DFB9FDBE6B47}" dt="2023-02-15T20:42:52.207" v="1"/>
      <pc:docMkLst>
        <pc:docMk/>
      </pc:docMkLst>
      <pc:sldChg chg="modSp mod">
        <pc:chgData name="Dishpreet Kaur" userId="19ba2128-39f9-4128-b8af-0f9b31cf97c0" providerId="ADAL" clId="{9B289821-3046-4CEE-B126-DFB9FDBE6B47}" dt="2023-02-15T20:42:52.207" v="1"/>
        <pc:sldMkLst>
          <pc:docMk/>
          <pc:sldMk cId="345927703" sldId="256"/>
        </pc:sldMkLst>
        <pc:spChg chg="mod">
          <ac:chgData name="Dishpreet Kaur" userId="19ba2128-39f9-4128-b8af-0f9b31cf97c0" providerId="ADAL" clId="{9B289821-3046-4CEE-B126-DFB9FDBE6B47}" dt="2023-02-15T20:42:52.207" v="1"/>
          <ac:spMkLst>
            <pc:docMk/>
            <pc:sldMk cId="345927703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F2204B4D-4A50-44DF-AEB8-8508879DEEA4}"/>
    <pc:docChg chg="custSel modSld">
      <pc:chgData name="Megan Burns" userId="623e1b0c-ad23-4e0f-a80f-6405fe9aac03" providerId="ADAL" clId="{F2204B4D-4A50-44DF-AEB8-8508879DEEA4}" dt="2023-01-19T14:56:01.466" v="24" actId="6549"/>
      <pc:docMkLst>
        <pc:docMk/>
      </pc:docMkLst>
      <pc:sldChg chg="modNotesTx">
        <pc:chgData name="Megan Burns" userId="623e1b0c-ad23-4e0f-a80f-6405fe9aac03" providerId="ADAL" clId="{F2204B4D-4A50-44DF-AEB8-8508879DEEA4}" dt="2023-01-19T14:54:58.276" v="0" actId="6549"/>
        <pc:sldMkLst>
          <pc:docMk/>
          <pc:sldMk cId="903868632" sldId="257"/>
        </pc:sldMkLst>
      </pc:sldChg>
      <pc:sldChg chg="addSp delSp modSp mod modNotesTx">
        <pc:chgData name="Megan Burns" userId="623e1b0c-ad23-4e0f-a80f-6405fe9aac03" providerId="ADAL" clId="{F2204B4D-4A50-44DF-AEB8-8508879DEEA4}" dt="2023-01-19T14:55:56.876" v="23" actId="478"/>
        <pc:sldMkLst>
          <pc:docMk/>
          <pc:sldMk cId="782501969" sldId="268"/>
        </pc:sldMkLst>
        <pc:picChg chg="del">
          <ac:chgData name="Megan Burns" userId="623e1b0c-ad23-4e0f-a80f-6405fe9aac03" providerId="ADAL" clId="{F2204B4D-4A50-44DF-AEB8-8508879DEEA4}" dt="2023-01-19T14:55:56.876" v="23" actId="478"/>
          <ac:picMkLst>
            <pc:docMk/>
            <pc:sldMk cId="782501969" sldId="268"/>
            <ac:picMk id="4" creationId="{00000000-0000-0000-0000-000000000000}"/>
          </ac:picMkLst>
        </pc:picChg>
        <pc:picChg chg="add mod">
          <ac:chgData name="Megan Burns" userId="623e1b0c-ad23-4e0f-a80f-6405fe9aac03" providerId="ADAL" clId="{F2204B4D-4A50-44DF-AEB8-8508879DEEA4}" dt="2023-01-19T14:55:55.835" v="22" actId="1076"/>
          <ac:picMkLst>
            <pc:docMk/>
            <pc:sldMk cId="782501969" sldId="268"/>
            <ac:picMk id="6" creationId="{D906CF5E-604C-F16E-3B0B-452C81973F1E}"/>
          </ac:picMkLst>
        </pc:picChg>
      </pc:sldChg>
      <pc:sldChg chg="modNotesTx">
        <pc:chgData name="Megan Burns" userId="623e1b0c-ad23-4e0f-a80f-6405fe9aac03" providerId="ADAL" clId="{F2204B4D-4A50-44DF-AEB8-8508879DEEA4}" dt="2023-01-19T14:56:01.466" v="24" actId="6549"/>
        <pc:sldMkLst>
          <pc:docMk/>
          <pc:sldMk cId="837548553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9E839-45CC-44C6-9CF6-C81AE72F17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C6CB5-3319-4E80-B129-4C4B8E6897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488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C6CB5-3319-4E80-B129-4C4B8E689702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4067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C6CB5-3319-4E80-B129-4C4B8E689702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875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C6CB5-3319-4E80-B129-4C4B8E689702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160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73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125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248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384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075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05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454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00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416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53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36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F401A-E497-488F-96B7-B036B5C56DF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A8F1E-0432-4A97-96C0-D84BF272C4D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290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8551" y="6487939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1608" y="736600"/>
            <a:ext cx="8417892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M-26–29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LNM-60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Décomposer jusqu’à 10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décomposeront les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chiffres inf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é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rieurs </a:t>
            </a:r>
            <a:r>
              <a:rPr lang="fr-ca" sz="1800" b="0" i="0" u="none" baseline="0" dirty="0">
                <a:latin typeface="Century Gothic"/>
              </a:rPr>
              <a:t>à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10 en paires, puis inscriront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c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es décompositions avec des équations.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74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76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927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139001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707530" y="5568790"/>
            <a:ext cx="4718780" cy="629060"/>
            <a:chOff x="2707530" y="5568790"/>
            <a:chExt cx="4718780" cy="629060"/>
          </a:xfrm>
        </p:grpSpPr>
        <p:sp>
          <p:nvSpPr>
            <p:cNvPr id="8" name="TextBox 7"/>
            <p:cNvSpPr txBox="1"/>
            <p:nvPr/>
          </p:nvSpPr>
          <p:spPr>
            <a:xfrm>
              <a:off x="5504180" y="5765800"/>
              <a:ext cx="122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plus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811828" y="5568791"/>
              <a:ext cx="614482" cy="614483"/>
            </a:xfrm>
            <a:custGeom>
              <a:avLst/>
              <a:gdLst/>
              <a:ahLst/>
              <a:cxnLst/>
              <a:rect l="0" t="0" r="0" b="0"/>
              <a:pathLst>
                <a:path w="614482" h="614483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4" y="17432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0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0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0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2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1" y="606289"/>
                  </a:lnTo>
                  <a:lnTo>
                    <a:pt x="45062" y="596005"/>
                  </a:lnTo>
                  <a:lnTo>
                    <a:pt x="36866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0" y="45061"/>
                  </a:lnTo>
                  <a:lnTo>
                    <a:pt x="22573" y="36868"/>
                  </a:lnTo>
                  <a:lnTo>
                    <a:pt x="36866" y="22487"/>
                  </a:lnTo>
                  <a:lnTo>
                    <a:pt x="53254" y="12290"/>
                  </a:lnTo>
                  <a:lnTo>
                    <a:pt x="62491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07530" y="558336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4" y="17433"/>
                  </a:lnTo>
                  <a:lnTo>
                    <a:pt x="576567" y="22486"/>
                  </a:lnTo>
                  <a:lnTo>
                    <a:pt x="590948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48" y="576568"/>
                  </a:lnTo>
                  <a:lnTo>
                    <a:pt x="576567" y="590949"/>
                  </a:lnTo>
                  <a:lnTo>
                    <a:pt x="560180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59678" y="5568790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8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8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94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égal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203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Décomposition d'autres chiffres.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82960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47556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504180" y="5676900"/>
            <a:ext cx="1221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811828" y="5568791"/>
            <a:ext cx="614482" cy="614483"/>
          </a:xfrm>
          <a:custGeom>
            <a:avLst/>
            <a:gdLst/>
            <a:ahLst/>
            <a:cxnLst/>
            <a:rect l="0" t="0" r="0" b="0"/>
            <a:pathLst>
              <a:path w="614482" h="614483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7"/>
                </a:lnTo>
                <a:lnTo>
                  <a:pt x="568374" y="17432"/>
                </a:lnTo>
                <a:lnTo>
                  <a:pt x="576568" y="22487"/>
                </a:lnTo>
                <a:lnTo>
                  <a:pt x="590949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0" y="80885"/>
                </a:lnTo>
                <a:lnTo>
                  <a:pt x="613437" y="91170"/>
                </a:lnTo>
                <a:lnTo>
                  <a:pt x="613437" y="96226"/>
                </a:lnTo>
                <a:lnTo>
                  <a:pt x="614481" y="102413"/>
                </a:lnTo>
                <a:lnTo>
                  <a:pt x="614481" y="512069"/>
                </a:lnTo>
                <a:lnTo>
                  <a:pt x="613437" y="517212"/>
                </a:lnTo>
                <a:lnTo>
                  <a:pt x="613437" y="522355"/>
                </a:lnTo>
                <a:lnTo>
                  <a:pt x="611430" y="532552"/>
                </a:lnTo>
                <a:lnTo>
                  <a:pt x="606289" y="550943"/>
                </a:lnTo>
                <a:lnTo>
                  <a:pt x="596092" y="568375"/>
                </a:lnTo>
                <a:lnTo>
                  <a:pt x="590949" y="576568"/>
                </a:lnTo>
                <a:lnTo>
                  <a:pt x="576568" y="590949"/>
                </a:lnTo>
                <a:lnTo>
                  <a:pt x="560180" y="601147"/>
                </a:lnTo>
                <a:lnTo>
                  <a:pt x="550941" y="606289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2" y="613438"/>
                </a:lnTo>
                <a:lnTo>
                  <a:pt x="91171" y="613438"/>
                </a:lnTo>
                <a:lnTo>
                  <a:pt x="80884" y="611432"/>
                </a:lnTo>
                <a:lnTo>
                  <a:pt x="62491" y="606289"/>
                </a:lnTo>
                <a:lnTo>
                  <a:pt x="45062" y="596005"/>
                </a:lnTo>
                <a:lnTo>
                  <a:pt x="36866" y="590949"/>
                </a:lnTo>
                <a:lnTo>
                  <a:pt x="22573" y="576568"/>
                </a:lnTo>
                <a:lnTo>
                  <a:pt x="12288" y="560182"/>
                </a:lnTo>
                <a:lnTo>
                  <a:pt x="7146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6" y="62494"/>
                </a:lnTo>
                <a:lnTo>
                  <a:pt x="17430" y="45061"/>
                </a:lnTo>
                <a:lnTo>
                  <a:pt x="22573" y="36868"/>
                </a:lnTo>
                <a:lnTo>
                  <a:pt x="36866" y="22487"/>
                </a:lnTo>
                <a:lnTo>
                  <a:pt x="53254" y="12290"/>
                </a:lnTo>
                <a:lnTo>
                  <a:pt x="62491" y="7147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2707530" y="5583366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6"/>
                </a:lnTo>
                <a:lnTo>
                  <a:pt x="568374" y="17433"/>
                </a:lnTo>
                <a:lnTo>
                  <a:pt x="576567" y="22486"/>
                </a:lnTo>
                <a:lnTo>
                  <a:pt x="590948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1" y="80885"/>
                </a:lnTo>
                <a:lnTo>
                  <a:pt x="613436" y="91169"/>
                </a:lnTo>
                <a:lnTo>
                  <a:pt x="613436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6" y="517211"/>
                </a:lnTo>
                <a:lnTo>
                  <a:pt x="613436" y="522355"/>
                </a:lnTo>
                <a:lnTo>
                  <a:pt x="611431" y="532551"/>
                </a:lnTo>
                <a:lnTo>
                  <a:pt x="606289" y="550944"/>
                </a:lnTo>
                <a:lnTo>
                  <a:pt x="596092" y="568374"/>
                </a:lnTo>
                <a:lnTo>
                  <a:pt x="590948" y="576568"/>
                </a:lnTo>
                <a:lnTo>
                  <a:pt x="576567" y="590949"/>
                </a:lnTo>
                <a:lnTo>
                  <a:pt x="560180" y="601147"/>
                </a:lnTo>
                <a:lnTo>
                  <a:pt x="550941" y="606288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4" y="613438"/>
                </a:lnTo>
                <a:lnTo>
                  <a:pt x="91170" y="613438"/>
                </a:lnTo>
                <a:lnTo>
                  <a:pt x="80883" y="611432"/>
                </a:lnTo>
                <a:lnTo>
                  <a:pt x="62494" y="606288"/>
                </a:lnTo>
                <a:lnTo>
                  <a:pt x="45062" y="596006"/>
                </a:lnTo>
                <a:lnTo>
                  <a:pt x="36869" y="590949"/>
                </a:lnTo>
                <a:lnTo>
                  <a:pt x="22573" y="576568"/>
                </a:lnTo>
                <a:lnTo>
                  <a:pt x="12288" y="560181"/>
                </a:lnTo>
                <a:lnTo>
                  <a:pt x="7147" y="550944"/>
                </a:lnTo>
                <a:lnTo>
                  <a:pt x="2091" y="532551"/>
                </a:lnTo>
                <a:lnTo>
                  <a:pt x="0" y="522355"/>
                </a:lnTo>
                <a:lnTo>
                  <a:pt x="0" y="91169"/>
                </a:lnTo>
                <a:lnTo>
                  <a:pt x="2091" y="80885"/>
                </a:lnTo>
                <a:lnTo>
                  <a:pt x="7147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69" y="22486"/>
                </a:lnTo>
                <a:lnTo>
                  <a:pt x="53253" y="12290"/>
                </a:lnTo>
                <a:lnTo>
                  <a:pt x="62494" y="7146"/>
                </a:lnTo>
                <a:lnTo>
                  <a:pt x="80883" y="2092"/>
                </a:lnTo>
                <a:lnTo>
                  <a:pt x="91170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4759678" y="5568790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6" y="0"/>
                </a:lnTo>
                <a:lnTo>
                  <a:pt x="532551" y="2092"/>
                </a:lnTo>
                <a:lnTo>
                  <a:pt x="550942" y="7146"/>
                </a:lnTo>
                <a:lnTo>
                  <a:pt x="568375" y="17433"/>
                </a:lnTo>
                <a:lnTo>
                  <a:pt x="576567" y="22487"/>
                </a:lnTo>
                <a:lnTo>
                  <a:pt x="590950" y="36868"/>
                </a:lnTo>
                <a:lnTo>
                  <a:pt x="601147" y="53255"/>
                </a:lnTo>
                <a:lnTo>
                  <a:pt x="606289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8" y="517211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89" y="550944"/>
                </a:lnTo>
                <a:lnTo>
                  <a:pt x="596092" y="568375"/>
                </a:lnTo>
                <a:lnTo>
                  <a:pt x="590950" y="576569"/>
                </a:lnTo>
                <a:lnTo>
                  <a:pt x="576567" y="590949"/>
                </a:lnTo>
                <a:lnTo>
                  <a:pt x="560181" y="601147"/>
                </a:lnTo>
                <a:lnTo>
                  <a:pt x="550942" y="606288"/>
                </a:lnTo>
                <a:lnTo>
                  <a:pt x="532551" y="611433"/>
                </a:lnTo>
                <a:lnTo>
                  <a:pt x="522266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7" y="613438"/>
                </a:lnTo>
                <a:lnTo>
                  <a:pt x="91171" y="613438"/>
                </a:lnTo>
                <a:lnTo>
                  <a:pt x="80884" y="611433"/>
                </a:lnTo>
                <a:lnTo>
                  <a:pt x="62495" y="606288"/>
                </a:lnTo>
                <a:lnTo>
                  <a:pt x="45062" y="596006"/>
                </a:lnTo>
                <a:lnTo>
                  <a:pt x="36871" y="590949"/>
                </a:lnTo>
                <a:lnTo>
                  <a:pt x="22573" y="576569"/>
                </a:lnTo>
                <a:lnTo>
                  <a:pt x="12288" y="560182"/>
                </a:lnTo>
                <a:lnTo>
                  <a:pt x="7148" y="550944"/>
                </a:lnTo>
                <a:lnTo>
                  <a:pt x="2093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3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71" y="22487"/>
                </a:lnTo>
                <a:lnTo>
                  <a:pt x="53254" y="12290"/>
                </a:lnTo>
                <a:lnTo>
                  <a:pt x="62495" y="7146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TextBox 11"/>
          <p:cNvSpPr txBox="1"/>
          <p:nvPr/>
        </p:nvSpPr>
        <p:spPr>
          <a:xfrm>
            <a:off x="3421380" y="5676900"/>
            <a:ext cx="125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59640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2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Obtenir un chiffre (p. S-13).  Voir p. M-27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6667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946900"/>
            <a:ext cx="924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06CF5E-604C-F16E-3B0B-452C81973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335" y="1861344"/>
            <a:ext cx="8255329" cy="408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501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991" y="2676199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M-28–29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7548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51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Additions en deçà de 10 (p. M-46–47). Voir p. M-29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: Montrer l’addition.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43366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74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76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6074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7523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03868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Qu'est-ce que c'est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M-26–27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259387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Décomposer le chiffre 9.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39521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24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cercles dans le cadre à dix cases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Compter ensemble. Voir p. </a:t>
            </a:r>
            <a:r>
              <a:rPr lang="fr-ca" sz="1600" dirty="0">
                <a:solidFill>
                  <a:srgbClr val="666666"/>
                </a:solidFill>
              </a:rPr>
              <a:t>M-26–27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30603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048510" y="2935605"/>
            <a:ext cx="6032500" cy="1798320"/>
            <a:chOff x="2048510" y="2935605"/>
            <a:chExt cx="6032500" cy="1798320"/>
          </a:xfrm>
        </p:grpSpPr>
        <p:sp>
          <p:nvSpPr>
            <p:cNvPr id="4" name="Oval 3"/>
            <p:cNvSpPr/>
            <p:nvPr/>
          </p:nvSpPr>
          <p:spPr>
            <a:xfrm>
              <a:off x="2048510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3489579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885690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2070989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3512058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4908169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6296279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692390" y="29356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6318758" y="434530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92290" y="5855372"/>
            <a:ext cx="1938130" cy="614484"/>
            <a:chOff x="2692290" y="5727382"/>
            <a:chExt cx="1938130" cy="614484"/>
          </a:xfrm>
        </p:grpSpPr>
        <p:sp>
          <p:nvSpPr>
            <p:cNvPr id="14" name="Freeform 13"/>
            <p:cNvSpPr/>
            <p:nvPr/>
          </p:nvSpPr>
          <p:spPr>
            <a:xfrm>
              <a:off x="2692290" y="5727382"/>
              <a:ext cx="614482" cy="614484"/>
            </a:xfrm>
            <a:custGeom>
              <a:avLst/>
              <a:gdLst/>
              <a:ahLst/>
              <a:cxnLst/>
              <a:rect l="0" t="0" r="0" b="0"/>
              <a:pathLst>
                <a:path w="614482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3" y="17433"/>
                  </a:lnTo>
                  <a:lnTo>
                    <a:pt x="576567" y="22486"/>
                  </a:lnTo>
                  <a:lnTo>
                    <a:pt x="590947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1" y="568374"/>
                  </a:lnTo>
                  <a:lnTo>
                    <a:pt x="590947" y="576568"/>
                  </a:lnTo>
                  <a:lnTo>
                    <a:pt x="576567" y="590949"/>
                  </a:lnTo>
                  <a:lnTo>
                    <a:pt x="560179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467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égal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7970" y="5783451"/>
              <a:ext cx="383159" cy="5530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21" name="Straight Connector 20"/>
          <p:cNvCxnSpPr/>
          <p:nvPr/>
        </p:nvCxnSpPr>
        <p:spPr>
          <a:xfrm>
            <a:off x="28702" y="5461744"/>
            <a:ext cx="10102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4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</a:t>
            </a:r>
            <a:r>
              <a:rPr lang="fr-ca" sz="1600" dirty="0">
                <a:solidFill>
                  <a:srgbClr val="666666"/>
                </a:solidFill>
              </a:rPr>
              <a:t>M-26–27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877739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2063750" y="2912745"/>
            <a:ext cx="6032500" cy="1798320"/>
            <a:chOff x="2063750" y="2912745"/>
            <a:chExt cx="6032500" cy="1798320"/>
          </a:xfrm>
        </p:grpSpPr>
        <p:sp>
          <p:nvSpPr>
            <p:cNvPr id="14" name="Oval 13"/>
            <p:cNvSpPr/>
            <p:nvPr/>
          </p:nvSpPr>
          <p:spPr>
            <a:xfrm>
              <a:off x="2063750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3504819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4900930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2086229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8" name="Oval 17"/>
            <p:cNvSpPr/>
            <p:nvPr/>
          </p:nvSpPr>
          <p:spPr>
            <a:xfrm>
              <a:off x="3527298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4923409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6311519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7707630" y="29127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2" name="Oval 21"/>
            <p:cNvSpPr/>
            <p:nvPr/>
          </p:nvSpPr>
          <p:spPr>
            <a:xfrm>
              <a:off x="6333998" y="4322445"/>
              <a:ext cx="388620" cy="388620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 w="25400" cap="flat" cmpd="sng" algn="ctr">
              <a:solidFill>
                <a:srgbClr val="282828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707530" y="5605760"/>
            <a:ext cx="4718780" cy="648072"/>
            <a:chOff x="2707530" y="5605760"/>
            <a:chExt cx="4718780" cy="648072"/>
          </a:xfrm>
        </p:grpSpPr>
        <p:grpSp>
          <p:nvGrpSpPr>
            <p:cNvPr id="13" name="Group 12"/>
            <p:cNvGrpSpPr/>
            <p:nvPr/>
          </p:nvGrpSpPr>
          <p:grpSpPr>
            <a:xfrm>
              <a:off x="2707530" y="5624772"/>
              <a:ext cx="4718780" cy="629060"/>
              <a:chOff x="2707530" y="5568790"/>
              <a:chExt cx="4718780" cy="62906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504180" y="5765800"/>
                <a:ext cx="12217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et</a:t>
                </a:r>
                <a:endParaRPr lang="fr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6811828" y="5568791"/>
                <a:ext cx="614482" cy="614483"/>
              </a:xfrm>
              <a:custGeom>
                <a:avLst/>
                <a:gdLst/>
                <a:ahLst/>
                <a:cxnLst/>
                <a:rect l="0" t="0" r="0" b="0"/>
                <a:pathLst>
                  <a:path w="614482" h="614483">
                    <a:moveTo>
                      <a:pt x="102414" y="0"/>
                    </a:moveTo>
                    <a:lnTo>
                      <a:pt x="522265" y="0"/>
                    </a:lnTo>
                    <a:lnTo>
                      <a:pt x="532550" y="2092"/>
                    </a:lnTo>
                    <a:lnTo>
                      <a:pt x="550941" y="7147"/>
                    </a:lnTo>
                    <a:lnTo>
                      <a:pt x="568374" y="17432"/>
                    </a:lnTo>
                    <a:lnTo>
                      <a:pt x="576568" y="22487"/>
                    </a:lnTo>
                    <a:lnTo>
                      <a:pt x="590949" y="36868"/>
                    </a:lnTo>
                    <a:lnTo>
                      <a:pt x="601146" y="53255"/>
                    </a:lnTo>
                    <a:lnTo>
                      <a:pt x="606289" y="62494"/>
                    </a:lnTo>
                    <a:lnTo>
                      <a:pt x="611430" y="80885"/>
                    </a:lnTo>
                    <a:lnTo>
                      <a:pt x="613437" y="91170"/>
                    </a:lnTo>
                    <a:lnTo>
                      <a:pt x="613437" y="96226"/>
                    </a:lnTo>
                    <a:lnTo>
                      <a:pt x="614481" y="102413"/>
                    </a:lnTo>
                    <a:lnTo>
                      <a:pt x="614481" y="512069"/>
                    </a:lnTo>
                    <a:lnTo>
                      <a:pt x="613437" y="517212"/>
                    </a:lnTo>
                    <a:lnTo>
                      <a:pt x="613437" y="522355"/>
                    </a:lnTo>
                    <a:lnTo>
                      <a:pt x="611430" y="532552"/>
                    </a:lnTo>
                    <a:lnTo>
                      <a:pt x="606289" y="550943"/>
                    </a:lnTo>
                    <a:lnTo>
                      <a:pt x="596092" y="568375"/>
                    </a:lnTo>
                    <a:lnTo>
                      <a:pt x="590949" y="576568"/>
                    </a:lnTo>
                    <a:lnTo>
                      <a:pt x="576568" y="590949"/>
                    </a:lnTo>
                    <a:lnTo>
                      <a:pt x="560180" y="601147"/>
                    </a:lnTo>
                    <a:lnTo>
                      <a:pt x="550941" y="606289"/>
                    </a:lnTo>
                    <a:lnTo>
                      <a:pt x="532550" y="611432"/>
                    </a:lnTo>
                    <a:lnTo>
                      <a:pt x="522265" y="613438"/>
                    </a:lnTo>
                    <a:lnTo>
                      <a:pt x="517210" y="613438"/>
                    </a:lnTo>
                    <a:lnTo>
                      <a:pt x="512069" y="614482"/>
                    </a:lnTo>
                    <a:lnTo>
                      <a:pt x="102414" y="614482"/>
                    </a:lnTo>
                    <a:lnTo>
                      <a:pt x="96222" y="613438"/>
                    </a:lnTo>
                    <a:lnTo>
                      <a:pt x="91171" y="613438"/>
                    </a:lnTo>
                    <a:lnTo>
                      <a:pt x="80884" y="611432"/>
                    </a:lnTo>
                    <a:lnTo>
                      <a:pt x="62491" y="606289"/>
                    </a:lnTo>
                    <a:lnTo>
                      <a:pt x="45062" y="596005"/>
                    </a:lnTo>
                    <a:lnTo>
                      <a:pt x="36866" y="590949"/>
                    </a:lnTo>
                    <a:lnTo>
                      <a:pt x="22573" y="576568"/>
                    </a:lnTo>
                    <a:lnTo>
                      <a:pt x="12288" y="560182"/>
                    </a:lnTo>
                    <a:lnTo>
                      <a:pt x="7146" y="550943"/>
                    </a:lnTo>
                    <a:lnTo>
                      <a:pt x="2092" y="532552"/>
                    </a:lnTo>
                    <a:lnTo>
                      <a:pt x="0" y="522355"/>
                    </a:lnTo>
                    <a:lnTo>
                      <a:pt x="0" y="91170"/>
                    </a:lnTo>
                    <a:lnTo>
                      <a:pt x="2092" y="80885"/>
                    </a:lnTo>
                    <a:lnTo>
                      <a:pt x="7146" y="62494"/>
                    </a:lnTo>
                    <a:lnTo>
                      <a:pt x="17430" y="45061"/>
                    </a:lnTo>
                    <a:lnTo>
                      <a:pt x="22573" y="36868"/>
                    </a:lnTo>
                    <a:lnTo>
                      <a:pt x="36866" y="22487"/>
                    </a:lnTo>
                    <a:lnTo>
                      <a:pt x="53254" y="12290"/>
                    </a:lnTo>
                    <a:lnTo>
                      <a:pt x="62491" y="7147"/>
                    </a:lnTo>
                    <a:lnTo>
                      <a:pt x="80884" y="2092"/>
                    </a:lnTo>
                    <a:lnTo>
                      <a:pt x="9117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707530" y="5583366"/>
                <a:ext cx="614483" cy="614484"/>
              </a:xfrm>
              <a:custGeom>
                <a:avLst/>
                <a:gdLst/>
                <a:ahLst/>
                <a:cxnLst/>
                <a:rect l="0" t="0" r="0" b="0"/>
                <a:pathLst>
                  <a:path w="614483" h="614484">
                    <a:moveTo>
                      <a:pt x="102414" y="0"/>
                    </a:moveTo>
                    <a:lnTo>
                      <a:pt x="522265" y="0"/>
                    </a:lnTo>
                    <a:lnTo>
                      <a:pt x="532550" y="2092"/>
                    </a:lnTo>
                    <a:lnTo>
                      <a:pt x="550941" y="7146"/>
                    </a:lnTo>
                    <a:lnTo>
                      <a:pt x="568374" y="17433"/>
                    </a:lnTo>
                    <a:lnTo>
                      <a:pt x="576567" y="22486"/>
                    </a:lnTo>
                    <a:lnTo>
                      <a:pt x="590948" y="36868"/>
                    </a:lnTo>
                    <a:lnTo>
                      <a:pt x="601146" y="53255"/>
                    </a:lnTo>
                    <a:lnTo>
                      <a:pt x="606289" y="62494"/>
                    </a:lnTo>
                    <a:lnTo>
                      <a:pt x="611431" y="80885"/>
                    </a:lnTo>
                    <a:lnTo>
                      <a:pt x="613436" y="91169"/>
                    </a:lnTo>
                    <a:lnTo>
                      <a:pt x="613436" y="96225"/>
                    </a:lnTo>
                    <a:lnTo>
                      <a:pt x="614482" y="102413"/>
                    </a:lnTo>
                    <a:lnTo>
                      <a:pt x="614482" y="512069"/>
                    </a:lnTo>
                    <a:lnTo>
                      <a:pt x="613436" y="517211"/>
                    </a:lnTo>
                    <a:lnTo>
                      <a:pt x="613436" y="522355"/>
                    </a:lnTo>
                    <a:lnTo>
                      <a:pt x="611431" y="532551"/>
                    </a:lnTo>
                    <a:lnTo>
                      <a:pt x="606289" y="550944"/>
                    </a:lnTo>
                    <a:lnTo>
                      <a:pt x="596092" y="568374"/>
                    </a:lnTo>
                    <a:lnTo>
                      <a:pt x="590948" y="576568"/>
                    </a:lnTo>
                    <a:lnTo>
                      <a:pt x="576567" y="590949"/>
                    </a:lnTo>
                    <a:lnTo>
                      <a:pt x="560180" y="601147"/>
                    </a:lnTo>
                    <a:lnTo>
                      <a:pt x="550941" y="606288"/>
                    </a:lnTo>
                    <a:lnTo>
                      <a:pt x="532550" y="611432"/>
                    </a:lnTo>
                    <a:lnTo>
                      <a:pt x="522265" y="613438"/>
                    </a:lnTo>
                    <a:lnTo>
                      <a:pt x="517210" y="613438"/>
                    </a:lnTo>
                    <a:lnTo>
                      <a:pt x="512069" y="614483"/>
                    </a:lnTo>
                    <a:lnTo>
                      <a:pt x="102414" y="614483"/>
                    </a:lnTo>
                    <a:lnTo>
                      <a:pt x="96224" y="613438"/>
                    </a:lnTo>
                    <a:lnTo>
                      <a:pt x="91170" y="613438"/>
                    </a:lnTo>
                    <a:lnTo>
                      <a:pt x="80883" y="611432"/>
                    </a:lnTo>
                    <a:lnTo>
                      <a:pt x="62494" y="606288"/>
                    </a:lnTo>
                    <a:lnTo>
                      <a:pt x="45062" y="596006"/>
                    </a:lnTo>
                    <a:lnTo>
                      <a:pt x="36869" y="590949"/>
                    </a:lnTo>
                    <a:lnTo>
                      <a:pt x="22573" y="576568"/>
                    </a:lnTo>
                    <a:lnTo>
                      <a:pt x="12288" y="560181"/>
                    </a:lnTo>
                    <a:lnTo>
                      <a:pt x="7147" y="550944"/>
                    </a:lnTo>
                    <a:lnTo>
                      <a:pt x="2091" y="532551"/>
                    </a:lnTo>
                    <a:lnTo>
                      <a:pt x="0" y="522355"/>
                    </a:lnTo>
                    <a:lnTo>
                      <a:pt x="0" y="91169"/>
                    </a:lnTo>
                    <a:lnTo>
                      <a:pt x="2091" y="80885"/>
                    </a:lnTo>
                    <a:lnTo>
                      <a:pt x="7147" y="62494"/>
                    </a:lnTo>
                    <a:lnTo>
                      <a:pt x="17432" y="45061"/>
                    </a:lnTo>
                    <a:lnTo>
                      <a:pt x="22573" y="36868"/>
                    </a:lnTo>
                    <a:lnTo>
                      <a:pt x="36869" y="22486"/>
                    </a:lnTo>
                    <a:lnTo>
                      <a:pt x="53253" y="12290"/>
                    </a:lnTo>
                    <a:lnTo>
                      <a:pt x="62494" y="7146"/>
                    </a:lnTo>
                    <a:lnTo>
                      <a:pt x="80883" y="2092"/>
                    </a:lnTo>
                    <a:lnTo>
                      <a:pt x="9117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4759678" y="5568790"/>
                <a:ext cx="614483" cy="614484"/>
              </a:xfrm>
              <a:custGeom>
                <a:avLst/>
                <a:gdLst/>
                <a:ahLst/>
                <a:cxnLst/>
                <a:rect l="0" t="0" r="0" b="0"/>
                <a:pathLst>
                  <a:path w="614483" h="614484">
                    <a:moveTo>
                      <a:pt x="102414" y="0"/>
                    </a:moveTo>
                    <a:lnTo>
                      <a:pt x="522266" y="0"/>
                    </a:lnTo>
                    <a:lnTo>
                      <a:pt x="532551" y="2092"/>
                    </a:lnTo>
                    <a:lnTo>
                      <a:pt x="550942" y="7146"/>
                    </a:lnTo>
                    <a:lnTo>
                      <a:pt x="568375" y="17433"/>
                    </a:lnTo>
                    <a:lnTo>
                      <a:pt x="576567" y="22487"/>
                    </a:lnTo>
                    <a:lnTo>
                      <a:pt x="590950" y="36868"/>
                    </a:lnTo>
                    <a:lnTo>
                      <a:pt x="601147" y="53255"/>
                    </a:lnTo>
                    <a:lnTo>
                      <a:pt x="606289" y="62494"/>
                    </a:lnTo>
                    <a:lnTo>
                      <a:pt x="611433" y="80885"/>
                    </a:lnTo>
                    <a:lnTo>
                      <a:pt x="613438" y="91170"/>
                    </a:lnTo>
                    <a:lnTo>
                      <a:pt x="613438" y="96225"/>
                    </a:lnTo>
                    <a:lnTo>
                      <a:pt x="614482" y="102413"/>
                    </a:lnTo>
                    <a:lnTo>
                      <a:pt x="614482" y="512069"/>
                    </a:lnTo>
                    <a:lnTo>
                      <a:pt x="613438" y="517211"/>
                    </a:lnTo>
                    <a:lnTo>
                      <a:pt x="613438" y="522355"/>
                    </a:lnTo>
                    <a:lnTo>
                      <a:pt x="611433" y="532552"/>
                    </a:lnTo>
                    <a:lnTo>
                      <a:pt x="606289" y="550944"/>
                    </a:lnTo>
                    <a:lnTo>
                      <a:pt x="596092" y="568375"/>
                    </a:lnTo>
                    <a:lnTo>
                      <a:pt x="590950" y="576569"/>
                    </a:lnTo>
                    <a:lnTo>
                      <a:pt x="576567" y="590949"/>
                    </a:lnTo>
                    <a:lnTo>
                      <a:pt x="560181" y="601147"/>
                    </a:lnTo>
                    <a:lnTo>
                      <a:pt x="550942" y="606288"/>
                    </a:lnTo>
                    <a:lnTo>
                      <a:pt x="532551" y="611433"/>
                    </a:lnTo>
                    <a:lnTo>
                      <a:pt x="522266" y="613438"/>
                    </a:lnTo>
                    <a:lnTo>
                      <a:pt x="517210" y="613438"/>
                    </a:lnTo>
                    <a:lnTo>
                      <a:pt x="512069" y="614483"/>
                    </a:lnTo>
                    <a:lnTo>
                      <a:pt x="102414" y="614483"/>
                    </a:lnTo>
                    <a:lnTo>
                      <a:pt x="96227" y="613438"/>
                    </a:lnTo>
                    <a:lnTo>
                      <a:pt x="91171" y="613438"/>
                    </a:lnTo>
                    <a:lnTo>
                      <a:pt x="80884" y="611433"/>
                    </a:lnTo>
                    <a:lnTo>
                      <a:pt x="62495" y="606288"/>
                    </a:lnTo>
                    <a:lnTo>
                      <a:pt x="45062" y="596006"/>
                    </a:lnTo>
                    <a:lnTo>
                      <a:pt x="36871" y="590949"/>
                    </a:lnTo>
                    <a:lnTo>
                      <a:pt x="22573" y="576569"/>
                    </a:lnTo>
                    <a:lnTo>
                      <a:pt x="12288" y="560182"/>
                    </a:lnTo>
                    <a:lnTo>
                      <a:pt x="7148" y="550944"/>
                    </a:lnTo>
                    <a:lnTo>
                      <a:pt x="2093" y="532552"/>
                    </a:lnTo>
                    <a:lnTo>
                      <a:pt x="0" y="522355"/>
                    </a:lnTo>
                    <a:lnTo>
                      <a:pt x="0" y="91170"/>
                    </a:lnTo>
                    <a:lnTo>
                      <a:pt x="2093" y="80885"/>
                    </a:lnTo>
                    <a:lnTo>
                      <a:pt x="7148" y="62494"/>
                    </a:lnTo>
                    <a:lnTo>
                      <a:pt x="17432" y="45061"/>
                    </a:lnTo>
                    <a:lnTo>
                      <a:pt x="22573" y="36868"/>
                    </a:lnTo>
                    <a:lnTo>
                      <a:pt x="36871" y="22487"/>
                    </a:lnTo>
                    <a:lnTo>
                      <a:pt x="53254" y="12290"/>
                    </a:lnTo>
                    <a:lnTo>
                      <a:pt x="62495" y="7146"/>
                    </a:lnTo>
                    <a:lnTo>
                      <a:pt x="80884" y="2092"/>
                    </a:lnTo>
                    <a:lnTo>
                      <a:pt x="9117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6666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459480" y="5778500"/>
                <a:ext cx="1183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égal</a:t>
                </a:r>
                <a:endParaRPr lang="fr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pic>
          <p:nvPicPr>
            <p:cNvPr id="24" name="Picture 2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670" y="5700747"/>
              <a:ext cx="383159" cy="5530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5" name="Picture 2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155" y="5628739"/>
              <a:ext cx="348869" cy="5530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6" name="Picture 2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2300" y="5605760"/>
              <a:ext cx="332359" cy="5681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31" name="Straight Connector 30"/>
          <p:cNvCxnSpPr/>
          <p:nvPr/>
        </p:nvCxnSpPr>
        <p:spPr>
          <a:xfrm>
            <a:off x="9525" y="5461744"/>
            <a:ext cx="10150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7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M-26–27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029135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2707530" y="5639348"/>
            <a:ext cx="4718780" cy="662372"/>
            <a:chOff x="2707530" y="5639348"/>
            <a:chExt cx="4718780" cy="662372"/>
          </a:xfrm>
        </p:grpSpPr>
        <p:sp>
          <p:nvSpPr>
            <p:cNvPr id="8" name="TextBox 7"/>
            <p:cNvSpPr txBox="1"/>
            <p:nvPr/>
          </p:nvSpPr>
          <p:spPr>
            <a:xfrm>
              <a:off x="5504180" y="5765800"/>
              <a:ext cx="122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et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811828" y="5639349"/>
              <a:ext cx="614482" cy="614483"/>
            </a:xfrm>
            <a:custGeom>
              <a:avLst/>
              <a:gdLst/>
              <a:ahLst/>
              <a:cxnLst/>
              <a:rect l="0" t="0" r="0" b="0"/>
              <a:pathLst>
                <a:path w="614482" h="614483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4" y="17432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0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0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0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2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1" y="606289"/>
                  </a:lnTo>
                  <a:lnTo>
                    <a:pt x="45062" y="596005"/>
                  </a:lnTo>
                  <a:lnTo>
                    <a:pt x="36866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0" y="45061"/>
                  </a:lnTo>
                  <a:lnTo>
                    <a:pt x="22573" y="36868"/>
                  </a:lnTo>
                  <a:lnTo>
                    <a:pt x="36866" y="22487"/>
                  </a:lnTo>
                  <a:lnTo>
                    <a:pt x="53254" y="12290"/>
                  </a:lnTo>
                  <a:lnTo>
                    <a:pt x="62491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07530" y="5639348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4" y="17433"/>
                  </a:lnTo>
                  <a:lnTo>
                    <a:pt x="576567" y="22486"/>
                  </a:lnTo>
                  <a:lnTo>
                    <a:pt x="590948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48" y="576568"/>
                  </a:lnTo>
                  <a:lnTo>
                    <a:pt x="576567" y="590949"/>
                  </a:lnTo>
                  <a:lnTo>
                    <a:pt x="560180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59678" y="5639348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8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8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94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égal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604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2732928" y="5639348"/>
            <a:ext cx="614485" cy="614484"/>
          </a:xfrm>
          <a:custGeom>
            <a:avLst/>
            <a:gdLst/>
            <a:ahLst/>
            <a:cxnLst/>
            <a:rect l="0" t="0" r="0" b="0"/>
            <a:pathLst>
              <a:path w="614485" h="614484">
                <a:moveTo>
                  <a:pt x="102414" y="0"/>
                </a:moveTo>
                <a:lnTo>
                  <a:pt x="522266" y="0"/>
                </a:lnTo>
                <a:lnTo>
                  <a:pt x="532551" y="2092"/>
                </a:lnTo>
                <a:lnTo>
                  <a:pt x="550941" y="7146"/>
                </a:lnTo>
                <a:lnTo>
                  <a:pt x="568375" y="17433"/>
                </a:lnTo>
                <a:lnTo>
                  <a:pt x="576568" y="22487"/>
                </a:lnTo>
                <a:lnTo>
                  <a:pt x="590949" y="36868"/>
                </a:lnTo>
                <a:lnTo>
                  <a:pt x="601147" y="53255"/>
                </a:lnTo>
                <a:lnTo>
                  <a:pt x="606289" y="62494"/>
                </a:lnTo>
                <a:lnTo>
                  <a:pt x="611431" y="80885"/>
                </a:lnTo>
                <a:lnTo>
                  <a:pt x="613437" y="91170"/>
                </a:lnTo>
                <a:lnTo>
                  <a:pt x="613437" y="96225"/>
                </a:lnTo>
                <a:lnTo>
                  <a:pt x="614484" y="102413"/>
                </a:lnTo>
                <a:lnTo>
                  <a:pt x="614484" y="512069"/>
                </a:lnTo>
                <a:lnTo>
                  <a:pt x="613437" y="517211"/>
                </a:lnTo>
                <a:lnTo>
                  <a:pt x="613437" y="522355"/>
                </a:lnTo>
                <a:lnTo>
                  <a:pt x="611431" y="532552"/>
                </a:lnTo>
                <a:lnTo>
                  <a:pt x="606289" y="550944"/>
                </a:lnTo>
                <a:lnTo>
                  <a:pt x="596092" y="568375"/>
                </a:lnTo>
                <a:lnTo>
                  <a:pt x="590949" y="576569"/>
                </a:lnTo>
                <a:lnTo>
                  <a:pt x="576568" y="590949"/>
                </a:lnTo>
                <a:lnTo>
                  <a:pt x="560181" y="601147"/>
                </a:lnTo>
                <a:lnTo>
                  <a:pt x="550941" y="606288"/>
                </a:lnTo>
                <a:lnTo>
                  <a:pt x="532551" y="611432"/>
                </a:lnTo>
                <a:lnTo>
                  <a:pt x="522266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4" y="613438"/>
                </a:lnTo>
                <a:lnTo>
                  <a:pt x="91171" y="613438"/>
                </a:lnTo>
                <a:lnTo>
                  <a:pt x="80884" y="611432"/>
                </a:lnTo>
                <a:lnTo>
                  <a:pt x="62494" y="606288"/>
                </a:lnTo>
                <a:lnTo>
                  <a:pt x="45062" y="596006"/>
                </a:lnTo>
                <a:lnTo>
                  <a:pt x="36870" y="590949"/>
                </a:lnTo>
                <a:lnTo>
                  <a:pt x="22573" y="576569"/>
                </a:lnTo>
                <a:lnTo>
                  <a:pt x="12289" y="560182"/>
                </a:lnTo>
                <a:lnTo>
                  <a:pt x="7148" y="550944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70" y="22487"/>
                </a:lnTo>
                <a:lnTo>
                  <a:pt x="53254" y="12290"/>
                </a:lnTo>
                <a:lnTo>
                  <a:pt x="62494" y="7146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3484880" y="5778500"/>
            <a:ext cx="1183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égal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cercles dans le cadre à dix cases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Compter ensemble.  Voir p. M-27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Oval 4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273789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Décomposer le chiffre 6.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542584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048510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3489579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4885690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2070989" y="43453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6296279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Oval 15"/>
          <p:cNvSpPr/>
          <p:nvPr/>
        </p:nvSpPr>
        <p:spPr>
          <a:xfrm>
            <a:off x="7692390" y="2935605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24248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de cercles sont jaunes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de cercles sont rouges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098590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070989" y="434530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7692390" y="293560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207098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3512058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490816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4" name="Group 13"/>
          <p:cNvGrpSpPr/>
          <p:nvPr/>
        </p:nvGrpSpPr>
        <p:grpSpPr>
          <a:xfrm>
            <a:off x="2707530" y="5711356"/>
            <a:ext cx="4718780" cy="627334"/>
            <a:chOff x="2707530" y="5674386"/>
            <a:chExt cx="4718780" cy="627334"/>
          </a:xfrm>
        </p:grpSpPr>
        <p:sp>
          <p:nvSpPr>
            <p:cNvPr id="9" name="TextBox 8"/>
            <p:cNvSpPr txBox="1"/>
            <p:nvPr/>
          </p:nvSpPr>
          <p:spPr>
            <a:xfrm>
              <a:off x="5504180" y="5765800"/>
              <a:ext cx="122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plus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811828" y="5674387"/>
              <a:ext cx="614482" cy="614483"/>
            </a:xfrm>
            <a:custGeom>
              <a:avLst/>
              <a:gdLst/>
              <a:ahLst/>
              <a:cxnLst/>
              <a:rect l="0" t="0" r="0" b="0"/>
              <a:pathLst>
                <a:path w="614482" h="614483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4" y="17432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0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1" y="102413"/>
                  </a:lnTo>
                  <a:lnTo>
                    <a:pt x="614481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0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0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2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1" y="606289"/>
                  </a:lnTo>
                  <a:lnTo>
                    <a:pt x="45062" y="596005"/>
                  </a:lnTo>
                  <a:lnTo>
                    <a:pt x="36866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0" y="45061"/>
                  </a:lnTo>
                  <a:lnTo>
                    <a:pt x="22573" y="36868"/>
                  </a:lnTo>
                  <a:lnTo>
                    <a:pt x="36866" y="22487"/>
                  </a:lnTo>
                  <a:lnTo>
                    <a:pt x="53254" y="12290"/>
                  </a:lnTo>
                  <a:lnTo>
                    <a:pt x="62491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707530" y="567438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5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4" y="17433"/>
                  </a:lnTo>
                  <a:lnTo>
                    <a:pt x="576567" y="22486"/>
                  </a:lnTo>
                  <a:lnTo>
                    <a:pt x="590948" y="36868"/>
                  </a:lnTo>
                  <a:lnTo>
                    <a:pt x="601146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6" y="91169"/>
                  </a:lnTo>
                  <a:lnTo>
                    <a:pt x="613436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6" y="517211"/>
                  </a:lnTo>
                  <a:lnTo>
                    <a:pt x="613436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48" y="576568"/>
                  </a:lnTo>
                  <a:lnTo>
                    <a:pt x="576567" y="590949"/>
                  </a:lnTo>
                  <a:lnTo>
                    <a:pt x="560180" y="601147"/>
                  </a:lnTo>
                  <a:lnTo>
                    <a:pt x="550941" y="606288"/>
                  </a:lnTo>
                  <a:lnTo>
                    <a:pt x="532550" y="611432"/>
                  </a:lnTo>
                  <a:lnTo>
                    <a:pt x="522265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4" y="613438"/>
                  </a:lnTo>
                  <a:lnTo>
                    <a:pt x="91170" y="613438"/>
                  </a:lnTo>
                  <a:lnTo>
                    <a:pt x="80883" y="611432"/>
                  </a:lnTo>
                  <a:lnTo>
                    <a:pt x="62494" y="606288"/>
                  </a:lnTo>
                  <a:lnTo>
                    <a:pt x="45062" y="596006"/>
                  </a:lnTo>
                  <a:lnTo>
                    <a:pt x="36869" y="590949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7" y="550944"/>
                  </a:lnTo>
                  <a:lnTo>
                    <a:pt x="2091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1" y="80885"/>
                  </a:lnTo>
                  <a:lnTo>
                    <a:pt x="7147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69" y="22486"/>
                  </a:lnTo>
                  <a:lnTo>
                    <a:pt x="53253" y="12290"/>
                  </a:lnTo>
                  <a:lnTo>
                    <a:pt x="62494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59678" y="567438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8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8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59480" y="5778500"/>
              <a:ext cx="1183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égal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6318758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57453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476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de cercles sont jaunes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de cercles sont rouges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M-27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21951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915377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456373"/>
              </p:ext>
            </p:extLst>
          </p:nvPr>
        </p:nvGraphicFramePr>
        <p:xfrm>
          <a:off x="1510918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504180" y="5676900"/>
            <a:ext cx="1221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811828" y="5568791"/>
            <a:ext cx="614482" cy="614483"/>
          </a:xfrm>
          <a:custGeom>
            <a:avLst/>
            <a:gdLst/>
            <a:ahLst/>
            <a:cxnLst/>
            <a:rect l="0" t="0" r="0" b="0"/>
            <a:pathLst>
              <a:path w="614482" h="614483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7"/>
                </a:lnTo>
                <a:lnTo>
                  <a:pt x="568374" y="17432"/>
                </a:lnTo>
                <a:lnTo>
                  <a:pt x="576568" y="22487"/>
                </a:lnTo>
                <a:lnTo>
                  <a:pt x="590949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0" y="80885"/>
                </a:lnTo>
                <a:lnTo>
                  <a:pt x="613437" y="91170"/>
                </a:lnTo>
                <a:lnTo>
                  <a:pt x="613437" y="96226"/>
                </a:lnTo>
                <a:lnTo>
                  <a:pt x="614481" y="102413"/>
                </a:lnTo>
                <a:lnTo>
                  <a:pt x="614481" y="512069"/>
                </a:lnTo>
                <a:lnTo>
                  <a:pt x="613437" y="517212"/>
                </a:lnTo>
                <a:lnTo>
                  <a:pt x="613437" y="522355"/>
                </a:lnTo>
                <a:lnTo>
                  <a:pt x="611430" y="532552"/>
                </a:lnTo>
                <a:lnTo>
                  <a:pt x="606289" y="550943"/>
                </a:lnTo>
                <a:lnTo>
                  <a:pt x="596092" y="568375"/>
                </a:lnTo>
                <a:lnTo>
                  <a:pt x="590949" y="576568"/>
                </a:lnTo>
                <a:lnTo>
                  <a:pt x="576568" y="590949"/>
                </a:lnTo>
                <a:lnTo>
                  <a:pt x="560180" y="601147"/>
                </a:lnTo>
                <a:lnTo>
                  <a:pt x="550941" y="606289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2" y="613438"/>
                </a:lnTo>
                <a:lnTo>
                  <a:pt x="91171" y="613438"/>
                </a:lnTo>
                <a:lnTo>
                  <a:pt x="80884" y="611432"/>
                </a:lnTo>
                <a:lnTo>
                  <a:pt x="62491" y="606289"/>
                </a:lnTo>
                <a:lnTo>
                  <a:pt x="45062" y="596005"/>
                </a:lnTo>
                <a:lnTo>
                  <a:pt x="36866" y="590949"/>
                </a:lnTo>
                <a:lnTo>
                  <a:pt x="22573" y="576568"/>
                </a:lnTo>
                <a:lnTo>
                  <a:pt x="12288" y="560182"/>
                </a:lnTo>
                <a:lnTo>
                  <a:pt x="7146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6" y="62494"/>
                </a:lnTo>
                <a:lnTo>
                  <a:pt x="17430" y="45061"/>
                </a:lnTo>
                <a:lnTo>
                  <a:pt x="22573" y="36868"/>
                </a:lnTo>
                <a:lnTo>
                  <a:pt x="36866" y="22487"/>
                </a:lnTo>
                <a:lnTo>
                  <a:pt x="53254" y="12290"/>
                </a:lnTo>
                <a:lnTo>
                  <a:pt x="62491" y="7147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2707530" y="5583366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5" y="0"/>
                </a:lnTo>
                <a:lnTo>
                  <a:pt x="532550" y="2092"/>
                </a:lnTo>
                <a:lnTo>
                  <a:pt x="550941" y="7146"/>
                </a:lnTo>
                <a:lnTo>
                  <a:pt x="568374" y="17433"/>
                </a:lnTo>
                <a:lnTo>
                  <a:pt x="576567" y="22486"/>
                </a:lnTo>
                <a:lnTo>
                  <a:pt x="590948" y="36868"/>
                </a:lnTo>
                <a:lnTo>
                  <a:pt x="601146" y="53255"/>
                </a:lnTo>
                <a:lnTo>
                  <a:pt x="606289" y="62494"/>
                </a:lnTo>
                <a:lnTo>
                  <a:pt x="611431" y="80885"/>
                </a:lnTo>
                <a:lnTo>
                  <a:pt x="613436" y="91169"/>
                </a:lnTo>
                <a:lnTo>
                  <a:pt x="613436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6" y="517211"/>
                </a:lnTo>
                <a:lnTo>
                  <a:pt x="613436" y="522355"/>
                </a:lnTo>
                <a:lnTo>
                  <a:pt x="611431" y="532551"/>
                </a:lnTo>
                <a:lnTo>
                  <a:pt x="606289" y="550944"/>
                </a:lnTo>
                <a:lnTo>
                  <a:pt x="596092" y="568374"/>
                </a:lnTo>
                <a:lnTo>
                  <a:pt x="590948" y="576568"/>
                </a:lnTo>
                <a:lnTo>
                  <a:pt x="576567" y="590949"/>
                </a:lnTo>
                <a:lnTo>
                  <a:pt x="560180" y="601147"/>
                </a:lnTo>
                <a:lnTo>
                  <a:pt x="550941" y="606288"/>
                </a:lnTo>
                <a:lnTo>
                  <a:pt x="532550" y="611432"/>
                </a:lnTo>
                <a:lnTo>
                  <a:pt x="522265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4" y="613438"/>
                </a:lnTo>
                <a:lnTo>
                  <a:pt x="91170" y="613438"/>
                </a:lnTo>
                <a:lnTo>
                  <a:pt x="80883" y="611432"/>
                </a:lnTo>
                <a:lnTo>
                  <a:pt x="62494" y="606288"/>
                </a:lnTo>
                <a:lnTo>
                  <a:pt x="45062" y="596006"/>
                </a:lnTo>
                <a:lnTo>
                  <a:pt x="36869" y="590949"/>
                </a:lnTo>
                <a:lnTo>
                  <a:pt x="22573" y="576568"/>
                </a:lnTo>
                <a:lnTo>
                  <a:pt x="12288" y="560181"/>
                </a:lnTo>
                <a:lnTo>
                  <a:pt x="7147" y="550944"/>
                </a:lnTo>
                <a:lnTo>
                  <a:pt x="2091" y="532551"/>
                </a:lnTo>
                <a:lnTo>
                  <a:pt x="0" y="522355"/>
                </a:lnTo>
                <a:lnTo>
                  <a:pt x="0" y="91169"/>
                </a:lnTo>
                <a:lnTo>
                  <a:pt x="2091" y="80885"/>
                </a:lnTo>
                <a:lnTo>
                  <a:pt x="7147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69" y="22486"/>
                </a:lnTo>
                <a:lnTo>
                  <a:pt x="53253" y="12290"/>
                </a:lnTo>
                <a:lnTo>
                  <a:pt x="62494" y="7146"/>
                </a:lnTo>
                <a:lnTo>
                  <a:pt x="80883" y="2092"/>
                </a:lnTo>
                <a:lnTo>
                  <a:pt x="91170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4759678" y="5568790"/>
            <a:ext cx="614483" cy="614484"/>
          </a:xfrm>
          <a:custGeom>
            <a:avLst/>
            <a:gdLst/>
            <a:ahLst/>
            <a:cxnLst/>
            <a:rect l="0" t="0" r="0" b="0"/>
            <a:pathLst>
              <a:path w="614483" h="614484">
                <a:moveTo>
                  <a:pt x="102414" y="0"/>
                </a:moveTo>
                <a:lnTo>
                  <a:pt x="522266" y="0"/>
                </a:lnTo>
                <a:lnTo>
                  <a:pt x="532551" y="2092"/>
                </a:lnTo>
                <a:lnTo>
                  <a:pt x="550942" y="7146"/>
                </a:lnTo>
                <a:lnTo>
                  <a:pt x="568375" y="17433"/>
                </a:lnTo>
                <a:lnTo>
                  <a:pt x="576567" y="22487"/>
                </a:lnTo>
                <a:lnTo>
                  <a:pt x="590950" y="36868"/>
                </a:lnTo>
                <a:lnTo>
                  <a:pt x="601147" y="53255"/>
                </a:lnTo>
                <a:lnTo>
                  <a:pt x="606289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5"/>
                </a:lnTo>
                <a:lnTo>
                  <a:pt x="614482" y="102413"/>
                </a:lnTo>
                <a:lnTo>
                  <a:pt x="614482" y="512069"/>
                </a:lnTo>
                <a:lnTo>
                  <a:pt x="613438" y="517211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89" y="550944"/>
                </a:lnTo>
                <a:lnTo>
                  <a:pt x="596092" y="568375"/>
                </a:lnTo>
                <a:lnTo>
                  <a:pt x="590950" y="576569"/>
                </a:lnTo>
                <a:lnTo>
                  <a:pt x="576567" y="590949"/>
                </a:lnTo>
                <a:lnTo>
                  <a:pt x="560181" y="601147"/>
                </a:lnTo>
                <a:lnTo>
                  <a:pt x="550942" y="606288"/>
                </a:lnTo>
                <a:lnTo>
                  <a:pt x="532551" y="611433"/>
                </a:lnTo>
                <a:lnTo>
                  <a:pt x="522266" y="613438"/>
                </a:lnTo>
                <a:lnTo>
                  <a:pt x="517210" y="613438"/>
                </a:lnTo>
                <a:lnTo>
                  <a:pt x="512069" y="614483"/>
                </a:lnTo>
                <a:lnTo>
                  <a:pt x="102414" y="614483"/>
                </a:lnTo>
                <a:lnTo>
                  <a:pt x="96227" y="613438"/>
                </a:lnTo>
                <a:lnTo>
                  <a:pt x="91171" y="613438"/>
                </a:lnTo>
                <a:lnTo>
                  <a:pt x="80884" y="611433"/>
                </a:lnTo>
                <a:lnTo>
                  <a:pt x="62495" y="606288"/>
                </a:lnTo>
                <a:lnTo>
                  <a:pt x="45062" y="596006"/>
                </a:lnTo>
                <a:lnTo>
                  <a:pt x="36871" y="590949"/>
                </a:lnTo>
                <a:lnTo>
                  <a:pt x="22573" y="576569"/>
                </a:lnTo>
                <a:lnTo>
                  <a:pt x="12288" y="560182"/>
                </a:lnTo>
                <a:lnTo>
                  <a:pt x="7148" y="550944"/>
                </a:lnTo>
                <a:lnTo>
                  <a:pt x="2093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3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3" y="36868"/>
                </a:lnTo>
                <a:lnTo>
                  <a:pt x="36871" y="22487"/>
                </a:lnTo>
                <a:lnTo>
                  <a:pt x="53254" y="12290"/>
                </a:lnTo>
                <a:lnTo>
                  <a:pt x="62495" y="7146"/>
                </a:lnTo>
                <a:lnTo>
                  <a:pt x="80884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TextBox 11"/>
          <p:cNvSpPr txBox="1"/>
          <p:nvPr/>
        </p:nvSpPr>
        <p:spPr>
          <a:xfrm>
            <a:off x="3421380" y="5676900"/>
            <a:ext cx="125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90216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83329A-48E9-415B-AF62-CDF012796578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3588801E-C930-4869-8E85-398F463C4D01}"/>
</file>

<file path=customXml/itemProps3.xml><?xml version="1.0" encoding="utf-8"?>
<ds:datastoreItem xmlns:ds="http://schemas.openxmlformats.org/officeDocument/2006/customXml" ds:itemID="{ACA0C92F-54C1-4411-AC51-CF60911C09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385</Words>
  <Application>Microsoft Office PowerPoint</Application>
  <PresentationFormat>Custom</PresentationFormat>
  <Paragraphs>49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23</cp:revision>
  <dcterms:created xsi:type="dcterms:W3CDTF">2019-07-29T17:18:59Z</dcterms:created>
  <dcterms:modified xsi:type="dcterms:W3CDTF">2023-02-15T20:42:56Z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