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notesMasterIdLst>
    <p:notesMasterId r:id="rId17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</p:sldIdLst>
  <p:sldSz cx="10160000" cy="8394700"/>
  <p:notesSz cx="6858000" cy="9144000"/>
  <p:embeddedFontLst>
    <p:embeddedFont>
      <p:font typeface="Calibri" panose="020F0502020204030204" pitchFamily="34" charset="0"/>
      <p:regular r:id="rId18"/>
      <p:bold r:id="rId19"/>
      <p:italic r:id="rId20"/>
      <p:boldItalic r:id="rId21"/>
    </p:embeddedFont>
    <p:embeddedFont>
      <p:font typeface="Century Gothic" panose="020B0502020202020204" pitchFamily="34" charset="0"/>
      <p:regular r:id="rId22"/>
      <p:bold r:id="rId23"/>
      <p:italic r:id="rId24"/>
      <p:boldItalic r:id="rId2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644">
          <p15:clr>
            <a:srgbClr val="A4A3A4"/>
          </p15:clr>
        </p15:guide>
        <p15:guide id="2" pos="320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1556" y="76"/>
      </p:cViewPr>
      <p:guideLst>
        <p:guide orient="horz" pos="2644"/>
        <p:guide pos="32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font" Target="fonts/font1.fntdata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font" Target="fonts/font4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5" Type="http://schemas.openxmlformats.org/officeDocument/2006/relationships/font" Target="fonts/font8.fntdata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font" Target="fonts/font3.fntdata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7.fntdata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6.fntdata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font" Target="fonts/font2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5.fntdata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ishpreet Kaur" userId="19ba2128-39f9-4128-b8af-0f9b31cf97c0" providerId="ADAL" clId="{CCD10E24-F109-4DF6-A742-27063814F453}"/>
    <pc:docChg chg="modSld">
      <pc:chgData name="Dishpreet Kaur" userId="19ba2128-39f9-4128-b8af-0f9b31cf97c0" providerId="ADAL" clId="{CCD10E24-F109-4DF6-A742-27063814F453}" dt="2023-02-15T14:52:46.842" v="1" actId="20577"/>
      <pc:docMkLst>
        <pc:docMk/>
      </pc:docMkLst>
      <pc:sldChg chg="modSp mod">
        <pc:chgData name="Dishpreet Kaur" userId="19ba2128-39f9-4128-b8af-0f9b31cf97c0" providerId="ADAL" clId="{CCD10E24-F109-4DF6-A742-27063814F453}" dt="2023-02-15T14:52:46.842" v="1" actId="20577"/>
        <pc:sldMkLst>
          <pc:docMk/>
          <pc:sldMk cId="785311948" sldId="256"/>
        </pc:sldMkLst>
        <pc:spChg chg="mod">
          <ac:chgData name="Dishpreet Kaur" userId="19ba2128-39f9-4128-b8af-0f9b31cf97c0" providerId="ADAL" clId="{CCD10E24-F109-4DF6-A742-27063814F453}" dt="2023-02-15T14:52:46.842" v="1" actId="20577"/>
          <ac:spMkLst>
            <pc:docMk/>
            <pc:sldMk cId="785311948" sldId="256"/>
            <ac:spMk id="6" creationId="{00000000-0000-0000-0000-000000000000}"/>
          </ac:spMkLst>
        </pc:spChg>
      </pc:sldChg>
    </pc:docChg>
  </pc:docChgLst>
  <pc:docChgLst>
    <pc:chgData name="Megan Burns" userId="623e1b0c-ad23-4e0f-a80f-6405fe9aac03" providerId="ADAL" clId="{72A3932A-96DF-460E-ABB0-EE58DCC1294A}"/>
    <pc:docChg chg="modSld">
      <pc:chgData name="Megan Burns" userId="623e1b0c-ad23-4e0f-a80f-6405fe9aac03" providerId="ADAL" clId="{72A3932A-96DF-460E-ABB0-EE58DCC1294A}" dt="2023-01-19T16:06:40.430" v="24" actId="20577"/>
      <pc:docMkLst>
        <pc:docMk/>
      </pc:docMkLst>
      <pc:sldChg chg="modSp mod">
        <pc:chgData name="Megan Burns" userId="623e1b0c-ad23-4e0f-a80f-6405fe9aac03" providerId="ADAL" clId="{72A3932A-96DF-460E-ABB0-EE58DCC1294A}" dt="2023-01-19T16:06:24.679" v="13" actId="20577"/>
        <pc:sldMkLst>
          <pc:docMk/>
          <pc:sldMk cId="785311948" sldId="256"/>
        </pc:sldMkLst>
        <pc:spChg chg="mod">
          <ac:chgData name="Megan Burns" userId="623e1b0c-ad23-4e0f-a80f-6405fe9aac03" providerId="ADAL" clId="{72A3932A-96DF-460E-ABB0-EE58DCC1294A}" dt="2023-01-19T16:06:24.679" v="13" actId="20577"/>
          <ac:spMkLst>
            <pc:docMk/>
            <pc:sldMk cId="785311948" sldId="256"/>
            <ac:spMk id="5" creationId="{00000000-0000-0000-0000-000000000000}"/>
          </ac:spMkLst>
        </pc:spChg>
      </pc:sldChg>
      <pc:sldChg chg="modNotesTx">
        <pc:chgData name="Megan Burns" userId="623e1b0c-ad23-4e0f-a80f-6405fe9aac03" providerId="ADAL" clId="{72A3932A-96DF-460E-ABB0-EE58DCC1294A}" dt="2023-01-18T18:56:58.867" v="0" actId="6549"/>
        <pc:sldMkLst>
          <pc:docMk/>
          <pc:sldMk cId="132767620" sldId="257"/>
        </pc:sldMkLst>
      </pc:sldChg>
      <pc:sldChg chg="modNotesTx">
        <pc:chgData name="Megan Burns" userId="623e1b0c-ad23-4e0f-a80f-6405fe9aac03" providerId="ADAL" clId="{72A3932A-96DF-460E-ABB0-EE58DCC1294A}" dt="2023-01-18T18:57:06.210" v="2" actId="6549"/>
        <pc:sldMkLst>
          <pc:docMk/>
          <pc:sldMk cId="2759474311" sldId="263"/>
        </pc:sldMkLst>
      </pc:sldChg>
      <pc:sldChg chg="modSp mod">
        <pc:chgData name="Megan Burns" userId="623e1b0c-ad23-4e0f-a80f-6405fe9aac03" providerId="ADAL" clId="{72A3932A-96DF-460E-ABB0-EE58DCC1294A}" dt="2023-01-19T16:06:40.430" v="24" actId="20577"/>
        <pc:sldMkLst>
          <pc:docMk/>
          <pc:sldMk cId="3157642551" sldId="267"/>
        </pc:sldMkLst>
        <pc:spChg chg="mod">
          <ac:chgData name="Megan Burns" userId="623e1b0c-ad23-4e0f-a80f-6405fe9aac03" providerId="ADAL" clId="{72A3932A-96DF-460E-ABB0-EE58DCC1294A}" dt="2023-01-19T16:06:40.430" v="24" actId="20577"/>
          <ac:spMkLst>
            <pc:docMk/>
            <pc:sldMk cId="3157642551" sldId="267"/>
            <ac:spMk id="2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8DC927-04AE-4415-8807-0057CAB0E218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562100" y="1143000"/>
            <a:ext cx="3733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B9BDBD-F841-4593-AF84-BE7EDCBDACD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148808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B9BDBD-F841-4593-AF84-BE7EDCBDACDC}" type="slidenum">
              <a:rPr lang="en-CA" smtClean="0"/>
              <a:t>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846587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B9BDBD-F841-4593-AF84-BE7EDCBDACDC}" type="slidenum">
              <a:rPr lang="en-CA" smtClean="0"/>
              <a:t>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192991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607800"/>
            <a:ext cx="8636000" cy="17994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756997"/>
            <a:ext cx="7112000" cy="214531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127BF-3BA6-4B10-BAE3-027E21833D8F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A6855-62DA-4BFA-A937-E6631676376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08360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127BF-3BA6-4B10-BAE3-027E21833D8F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A6855-62DA-4BFA-A937-E6631676376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825871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36179"/>
            <a:ext cx="2286000" cy="71627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1" y="336179"/>
            <a:ext cx="6688667" cy="71627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127BF-3BA6-4B10-BAE3-027E21833D8F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A6855-62DA-4BFA-A937-E6631676376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048802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127BF-3BA6-4B10-BAE3-027E21833D8F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A6855-62DA-4BFA-A937-E6631676376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787486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2570" y="5394374"/>
            <a:ext cx="8636000" cy="1667281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2570" y="3558033"/>
            <a:ext cx="8636000" cy="18363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127BF-3BA6-4B10-BAE3-027E21833D8F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A6855-62DA-4BFA-A937-E6631676376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761237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958765"/>
            <a:ext cx="4487333" cy="554011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64667" y="1958765"/>
            <a:ext cx="4487333" cy="554011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127BF-3BA6-4B10-BAE3-027E21833D8F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A6855-62DA-4BFA-A937-E6631676376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50705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879092"/>
            <a:ext cx="4489098" cy="7831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662208"/>
            <a:ext cx="4489098" cy="483666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141" y="1879092"/>
            <a:ext cx="4490861" cy="7831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1141" y="2662208"/>
            <a:ext cx="4490861" cy="483666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127BF-3BA6-4B10-BAE3-027E21833D8F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A6855-62DA-4BFA-A937-E6631676376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331701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127BF-3BA6-4B10-BAE3-027E21833D8F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A6855-62DA-4BFA-A937-E6631676376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647245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127BF-3BA6-4B10-BAE3-027E21833D8F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A6855-62DA-4BFA-A937-E6631676376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002108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334234"/>
            <a:ext cx="3342570" cy="142243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2278" y="334235"/>
            <a:ext cx="5679722" cy="716464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1756670"/>
            <a:ext cx="3342570" cy="574220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127BF-3BA6-4B10-BAE3-027E21833D8F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A6855-62DA-4BFA-A937-E6631676376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228883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431" y="5876290"/>
            <a:ext cx="6096000" cy="69372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1431" y="750082"/>
            <a:ext cx="6096000" cy="503682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1431" y="6570019"/>
            <a:ext cx="6096000" cy="9852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127BF-3BA6-4B10-BAE3-027E21833D8F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A6855-62DA-4BFA-A937-E6631676376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510722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0" y="336177"/>
            <a:ext cx="9144000" cy="13991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958765"/>
            <a:ext cx="9144000" cy="55401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8001" y="7780645"/>
            <a:ext cx="2370667" cy="4469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E127BF-3BA6-4B10-BAE3-027E21833D8F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71335" y="7780645"/>
            <a:ext cx="3217333" cy="4469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81334" y="7780645"/>
            <a:ext cx="2370667" cy="4469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AA6855-62DA-4BFA-A937-E6631676376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07665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12" Type="http://schemas.openxmlformats.org/officeDocument/2006/relationships/image" Target="../media/image24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73614"/>
            <a:ext cx="5374640" cy="7841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AB : recommandé		C.-B. : recommandé</a:t>
            </a:r>
          </a:p>
          <a:p>
            <a:pPr algn="l" rtl="0">
              <a:lnSpc>
                <a:spcPct val="150000"/>
              </a:lnSpc>
            </a:pP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MB : recommandé	ON : obligatoire</a:t>
            </a:r>
            <a:endParaRPr lang="fr-ca" sz="16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7512" y="736600"/>
            <a:ext cx="9281988" cy="75341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Guide de l’enseignant M.1 Unité 4 Les régularités et l’algèbre p. F-2-3 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  <a:p>
            <a:pPr algn="r" rtl="0">
              <a:lnSpc>
                <a:spcPct val="200000"/>
              </a:lnSpc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nouvelle édition française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JUMP Math™    Copyright </a:t>
            </a: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© 2023 </a:t>
            </a: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JUMP Math</a:t>
            </a:r>
            <a:endParaRPr lang="fr-ca" sz="16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666666"/>
                </a:solidFill>
                <a:latin typeface="Century Gothic"/>
              </a:rPr>
              <a:t>RAM-1</a:t>
            </a:r>
            <a:endParaRPr lang="fr-ca" sz="28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5539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3000" b="0" i="0" u="none" baseline="0">
                <a:solidFill>
                  <a:srgbClr val="000000"/>
                </a:solidFill>
                <a:latin typeface="Century Gothic"/>
              </a:rPr>
              <a:t>Comptage jusqu’à 40</a:t>
            </a:r>
            <a:endParaRPr lang="fr-ca" sz="300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006840" cy="8153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Les élèves :</a:t>
            </a:r>
          </a:p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•  compteront </a:t>
            </a:r>
            <a:r>
              <a:rPr lang="fr-ca" dirty="0">
                <a:solidFill>
                  <a:srgbClr val="000000"/>
                </a:solidFill>
                <a:latin typeface="Century Gothic"/>
              </a:rPr>
              <a:t>couram</a:t>
            </a: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ment jusqu'à 40.</a:t>
            </a:r>
            <a:endParaRPr lang="fr-ca" sz="1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Cahier M.1 p. 111</a:t>
            </a:r>
            <a:endParaRPr lang="fr-ca" sz="16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7853119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867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 F-3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190500"/>
            <a:ext cx="6626324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Exercice complémentaire 2 : Je commence, tu termines.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6181033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7863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 F-3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190500"/>
            <a:ext cx="8138492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Exercice complémentaire 3 : </a:t>
            </a:r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Comptage correcte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ou incorrect</a:t>
            </a:r>
            <a:r>
              <a:rPr lang="fr-ca" sz="1600" b="0" i="0" u="none" baseline="0" dirty="0">
                <a:solidFill>
                  <a:srgbClr val="666666"/>
                </a:solidFill>
                <a:latin typeface="Arial"/>
              </a:rPr>
              <a:t>?</a:t>
            </a:r>
            <a:endParaRPr lang="fr-ca" sz="1600" dirty="0">
              <a:solidFill>
                <a:srgbClr val="666666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141983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Cahier M.1 p. 111</a:t>
            </a:r>
          </a:p>
          <a:p>
            <a:pPr algn="l" rtl="0">
              <a:lnSpc>
                <a:spcPct val="150000"/>
              </a:lnSpc>
            </a:pPr>
            <a:r>
              <a:rPr lang="fr-ca" sz="2800" b="0" i="0" u="none" baseline="0" dirty="0">
                <a:solidFill>
                  <a:srgbClr val="808080"/>
                </a:solidFill>
                <a:latin typeface="Century Gothic"/>
              </a:rPr>
              <a:t>nouvelle édition française</a:t>
            </a:r>
            <a:endParaRPr lang="fr-ca" sz="2800" dirty="0">
              <a:solidFill>
                <a:srgbClr val="80808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1576425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471487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 F-2 pour plus de détails.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  <p:pic>
        <p:nvPicPr>
          <p:cNvPr id="5" name="Picture 4" descr="A picture containing shape&#10;&#10;Description automatically generated">
            <a:extLst>
              <a:ext uri="{FF2B5EF4-FFF2-40B4-BE49-F238E27FC236}">
                <a16:creationId xmlns:a16="http://schemas.microsoft.com/office/drawing/2014/main" id="{46D390C0-6A95-8E4D-A6A6-B5F8B54ED08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3056" y="2780435"/>
            <a:ext cx="6071628" cy="1255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7676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Box 46"/>
          <p:cNvSpPr txBox="1"/>
          <p:nvPr/>
        </p:nvSpPr>
        <p:spPr>
          <a:xfrm>
            <a:off x="444500" y="1117600"/>
            <a:ext cx="4474451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Comptons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au </a:t>
            </a:r>
            <a:r>
              <a:rPr lang="fr-ca" sz="2800" b="0" i="0" u="none" baseline="0" dirty="0" err="1">
                <a:solidFill>
                  <a:srgbClr val="0000FF"/>
                </a:solidFill>
                <a:latin typeface="Century Gothic"/>
              </a:rPr>
              <a:t>dèla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30.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69900" y="6946900"/>
            <a:ext cx="3449828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 F-2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cxnSp>
        <p:nvCxnSpPr>
          <p:cNvPr id="59" name="Straight Connector 58"/>
          <p:cNvCxnSpPr/>
          <p:nvPr/>
        </p:nvCxnSpPr>
        <p:spPr>
          <a:xfrm>
            <a:off x="127" y="1828800"/>
            <a:ext cx="1015987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469900" y="190500"/>
            <a:ext cx="8625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Apprentissage des chiffres jusqu’à 40.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grpSp>
        <p:nvGrpSpPr>
          <p:cNvPr id="57" name="Group 56"/>
          <p:cNvGrpSpPr/>
          <p:nvPr/>
        </p:nvGrpSpPr>
        <p:grpSpPr>
          <a:xfrm>
            <a:off x="2320013" y="2238629"/>
            <a:ext cx="5512839" cy="4082199"/>
            <a:chOff x="2320013" y="2238629"/>
            <a:chExt cx="5512839" cy="4082199"/>
          </a:xfrm>
        </p:grpSpPr>
        <p:grpSp>
          <p:nvGrpSpPr>
            <p:cNvPr id="56" name="Group 55"/>
            <p:cNvGrpSpPr/>
            <p:nvPr/>
          </p:nvGrpSpPr>
          <p:grpSpPr>
            <a:xfrm>
              <a:off x="2320013" y="2238629"/>
              <a:ext cx="5512839" cy="3986785"/>
              <a:chOff x="2320013" y="2238629"/>
              <a:chExt cx="5512839" cy="3986785"/>
            </a:xfrm>
          </p:grpSpPr>
          <p:grpSp>
            <p:nvGrpSpPr>
              <p:cNvPr id="5" name="Group 4"/>
              <p:cNvGrpSpPr/>
              <p:nvPr/>
            </p:nvGrpSpPr>
            <p:grpSpPr>
              <a:xfrm>
                <a:off x="2320013" y="2238629"/>
                <a:ext cx="1141986" cy="1141987"/>
                <a:chOff x="2320013" y="2238629"/>
                <a:chExt cx="1141986" cy="1141987"/>
              </a:xfrm>
            </p:grpSpPr>
            <p:sp>
              <p:nvSpPr>
                <p:cNvPr id="2" name="Freeform 1"/>
                <p:cNvSpPr/>
                <p:nvPr/>
              </p:nvSpPr>
              <p:spPr>
                <a:xfrm>
                  <a:off x="2320013" y="2238629"/>
                  <a:ext cx="1141986" cy="1141987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141986" h="1141987">
                      <a:moveTo>
                        <a:pt x="0" y="0"/>
                      </a:moveTo>
                      <a:lnTo>
                        <a:pt x="1141985" y="0"/>
                      </a:lnTo>
                      <a:lnTo>
                        <a:pt x="1141985" y="1141986"/>
                      </a:lnTo>
                      <a:lnTo>
                        <a:pt x="0" y="1141986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dash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pic>
              <p:nvPicPr>
                <p:cNvPr id="3" name="Picture 2"/>
                <p:cNvPicPr>
                  <a:picLocks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891663" y="2445639"/>
                  <a:ext cx="487807" cy="752729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  <p:pic>
              <p:nvPicPr>
                <p:cNvPr id="4" name="Picture 3"/>
                <p:cNvPicPr>
                  <a:picLocks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380234" y="2395220"/>
                  <a:ext cx="521716" cy="838200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</p:grpSp>
          <p:grpSp>
            <p:nvGrpSpPr>
              <p:cNvPr id="9" name="Group 8"/>
              <p:cNvGrpSpPr/>
              <p:nvPr/>
            </p:nvGrpSpPr>
            <p:grpSpPr>
              <a:xfrm>
                <a:off x="3776965" y="2238629"/>
                <a:ext cx="1141986" cy="1141987"/>
                <a:chOff x="3776965" y="2238629"/>
                <a:chExt cx="1141986" cy="1141987"/>
              </a:xfrm>
            </p:grpSpPr>
            <p:sp>
              <p:nvSpPr>
                <p:cNvPr id="6" name="Freeform 5"/>
                <p:cNvSpPr/>
                <p:nvPr/>
              </p:nvSpPr>
              <p:spPr>
                <a:xfrm>
                  <a:off x="3776965" y="2238629"/>
                  <a:ext cx="1141986" cy="1141987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141986" h="1141987">
                      <a:moveTo>
                        <a:pt x="0" y="0"/>
                      </a:moveTo>
                      <a:lnTo>
                        <a:pt x="1141985" y="0"/>
                      </a:lnTo>
                      <a:lnTo>
                        <a:pt x="1141985" y="1141986"/>
                      </a:lnTo>
                      <a:lnTo>
                        <a:pt x="0" y="1141986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dash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pic>
              <p:nvPicPr>
                <p:cNvPr id="7" name="Picture 6"/>
                <p:cNvPicPr>
                  <a:picLocks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377944" y="2428748"/>
                  <a:ext cx="475107" cy="786511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  <p:pic>
              <p:nvPicPr>
                <p:cNvPr id="8" name="Picture 7"/>
                <p:cNvPicPr>
                  <a:picLocks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919728" y="2395220"/>
                  <a:ext cx="521716" cy="838200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</p:grpSp>
          <p:grpSp>
            <p:nvGrpSpPr>
              <p:cNvPr id="13" name="Group 12"/>
              <p:cNvGrpSpPr/>
              <p:nvPr/>
            </p:nvGrpSpPr>
            <p:grpSpPr>
              <a:xfrm>
                <a:off x="5233915" y="2238629"/>
                <a:ext cx="1141988" cy="1141987"/>
                <a:chOff x="5233915" y="2238629"/>
                <a:chExt cx="1141988" cy="1141987"/>
              </a:xfrm>
            </p:grpSpPr>
            <p:sp>
              <p:nvSpPr>
                <p:cNvPr id="10" name="Freeform 9"/>
                <p:cNvSpPr/>
                <p:nvPr/>
              </p:nvSpPr>
              <p:spPr>
                <a:xfrm>
                  <a:off x="5233915" y="2238629"/>
                  <a:ext cx="1141988" cy="1141987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141988" h="1141987">
                      <a:moveTo>
                        <a:pt x="0" y="0"/>
                      </a:moveTo>
                      <a:lnTo>
                        <a:pt x="1141987" y="0"/>
                      </a:lnTo>
                      <a:lnTo>
                        <a:pt x="1141987" y="1141986"/>
                      </a:lnTo>
                      <a:lnTo>
                        <a:pt x="0" y="1141986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dash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pic>
              <p:nvPicPr>
                <p:cNvPr id="11" name="Picture 10"/>
                <p:cNvPicPr>
                  <a:picLocks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06948" y="2458339"/>
                  <a:ext cx="497967" cy="752094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  <p:pic>
              <p:nvPicPr>
                <p:cNvPr id="12" name="Picture 11"/>
                <p:cNvPicPr>
                  <a:picLocks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95392" y="2394712"/>
                  <a:ext cx="521716" cy="838200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</p:grpSp>
          <p:grpSp>
            <p:nvGrpSpPr>
              <p:cNvPr id="17" name="Group 16"/>
              <p:cNvGrpSpPr/>
              <p:nvPr/>
            </p:nvGrpSpPr>
            <p:grpSpPr>
              <a:xfrm>
                <a:off x="6690868" y="2238629"/>
                <a:ext cx="1141984" cy="1141987"/>
                <a:chOff x="6690868" y="2238629"/>
                <a:chExt cx="1141984" cy="1141987"/>
              </a:xfrm>
            </p:grpSpPr>
            <p:sp>
              <p:nvSpPr>
                <p:cNvPr id="14" name="Freeform 13"/>
                <p:cNvSpPr/>
                <p:nvPr/>
              </p:nvSpPr>
              <p:spPr>
                <a:xfrm>
                  <a:off x="6690868" y="2238629"/>
                  <a:ext cx="1141984" cy="1141987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141984" h="1141987">
                      <a:moveTo>
                        <a:pt x="0" y="0"/>
                      </a:moveTo>
                      <a:lnTo>
                        <a:pt x="1141983" y="0"/>
                      </a:lnTo>
                      <a:lnTo>
                        <a:pt x="1141983" y="1141986"/>
                      </a:lnTo>
                      <a:lnTo>
                        <a:pt x="0" y="1141986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dash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pic>
              <p:nvPicPr>
                <p:cNvPr id="15" name="Picture 14"/>
                <p:cNvPicPr>
                  <a:picLocks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264908" y="2395220"/>
                  <a:ext cx="521716" cy="838200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  <p:pic>
              <p:nvPicPr>
                <p:cNvPr id="16" name="Picture 15"/>
                <p:cNvPicPr>
                  <a:picLocks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755892" y="2395220"/>
                  <a:ext cx="521716" cy="838200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</p:grpSp>
          <p:grpSp>
            <p:nvGrpSpPr>
              <p:cNvPr id="21" name="Group 20"/>
              <p:cNvGrpSpPr/>
              <p:nvPr/>
            </p:nvGrpSpPr>
            <p:grpSpPr>
              <a:xfrm>
                <a:off x="2320013" y="3661028"/>
                <a:ext cx="1141986" cy="1141986"/>
                <a:chOff x="2320013" y="3661028"/>
                <a:chExt cx="1141986" cy="1141986"/>
              </a:xfrm>
            </p:grpSpPr>
            <p:sp>
              <p:nvSpPr>
                <p:cNvPr id="18" name="Freeform 17"/>
                <p:cNvSpPr/>
                <p:nvPr/>
              </p:nvSpPr>
              <p:spPr>
                <a:xfrm>
                  <a:off x="2320013" y="3661028"/>
                  <a:ext cx="1141986" cy="114198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141986" h="1141986">
                      <a:moveTo>
                        <a:pt x="0" y="0"/>
                      </a:moveTo>
                      <a:lnTo>
                        <a:pt x="1141985" y="0"/>
                      </a:lnTo>
                      <a:lnTo>
                        <a:pt x="1141985" y="1141985"/>
                      </a:lnTo>
                      <a:lnTo>
                        <a:pt x="0" y="1141985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dash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pic>
              <p:nvPicPr>
                <p:cNvPr id="19" name="Picture 18"/>
                <p:cNvPicPr>
                  <a:picLocks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878963" y="3843274"/>
                  <a:ext cx="527177" cy="792099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  <p:pic>
              <p:nvPicPr>
                <p:cNvPr id="20" name="Picture 19"/>
                <p:cNvPicPr>
                  <a:picLocks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380234" y="3817874"/>
                  <a:ext cx="521716" cy="838200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</p:grpSp>
          <p:grpSp>
            <p:nvGrpSpPr>
              <p:cNvPr id="25" name="Group 24"/>
              <p:cNvGrpSpPr/>
              <p:nvPr/>
            </p:nvGrpSpPr>
            <p:grpSpPr>
              <a:xfrm>
                <a:off x="3776965" y="3661028"/>
                <a:ext cx="1141986" cy="1141986"/>
                <a:chOff x="3776965" y="3661028"/>
                <a:chExt cx="1141986" cy="1141986"/>
              </a:xfrm>
            </p:grpSpPr>
            <p:sp>
              <p:nvSpPr>
                <p:cNvPr id="22" name="Freeform 21"/>
                <p:cNvSpPr/>
                <p:nvPr/>
              </p:nvSpPr>
              <p:spPr>
                <a:xfrm>
                  <a:off x="3776965" y="3661028"/>
                  <a:ext cx="1141986" cy="114198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141986" h="1141986">
                      <a:moveTo>
                        <a:pt x="0" y="0"/>
                      </a:moveTo>
                      <a:lnTo>
                        <a:pt x="1141985" y="0"/>
                      </a:lnTo>
                      <a:lnTo>
                        <a:pt x="1141985" y="1141985"/>
                      </a:lnTo>
                      <a:lnTo>
                        <a:pt x="0" y="1141985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dash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pic>
              <p:nvPicPr>
                <p:cNvPr id="23" name="Picture 22"/>
                <p:cNvPicPr>
                  <a:picLocks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365244" y="3817874"/>
                  <a:ext cx="479679" cy="828294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  <p:pic>
              <p:nvPicPr>
                <p:cNvPr id="24" name="Picture 23"/>
                <p:cNvPicPr>
                  <a:picLocks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856228" y="3817874"/>
                  <a:ext cx="521716" cy="838200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</p:grpSp>
          <p:grpSp>
            <p:nvGrpSpPr>
              <p:cNvPr id="29" name="Group 28"/>
              <p:cNvGrpSpPr/>
              <p:nvPr/>
            </p:nvGrpSpPr>
            <p:grpSpPr>
              <a:xfrm>
                <a:off x="5233916" y="3661028"/>
                <a:ext cx="1141987" cy="1141986"/>
                <a:chOff x="5233916" y="3661028"/>
                <a:chExt cx="1141987" cy="1141986"/>
              </a:xfrm>
            </p:grpSpPr>
            <p:sp>
              <p:nvSpPr>
                <p:cNvPr id="26" name="Freeform 25"/>
                <p:cNvSpPr/>
                <p:nvPr/>
              </p:nvSpPr>
              <p:spPr>
                <a:xfrm>
                  <a:off x="5233916" y="3661028"/>
                  <a:ext cx="1141987" cy="114198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141987" h="1141986">
                      <a:moveTo>
                        <a:pt x="0" y="0"/>
                      </a:moveTo>
                      <a:lnTo>
                        <a:pt x="1141986" y="0"/>
                      </a:lnTo>
                      <a:lnTo>
                        <a:pt x="1141986" y="1141985"/>
                      </a:lnTo>
                      <a:lnTo>
                        <a:pt x="0" y="1141985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dash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pic>
              <p:nvPicPr>
                <p:cNvPr id="27" name="Picture 26"/>
                <p:cNvPicPr>
                  <a:picLocks/>
                </p:cNvPicPr>
                <p:nvPr/>
              </p:nvPicPr>
              <p:blipFill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771388" y="3850513"/>
                  <a:ext cx="553720" cy="782955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  <p:pic>
              <p:nvPicPr>
                <p:cNvPr id="28" name="Picture 27"/>
                <p:cNvPicPr>
                  <a:picLocks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95392" y="3817366"/>
                  <a:ext cx="521716" cy="838200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</p:grpSp>
          <p:grpSp>
            <p:nvGrpSpPr>
              <p:cNvPr id="33" name="Group 32"/>
              <p:cNvGrpSpPr/>
              <p:nvPr/>
            </p:nvGrpSpPr>
            <p:grpSpPr>
              <a:xfrm>
                <a:off x="6690868" y="3661028"/>
                <a:ext cx="1141984" cy="1141986"/>
                <a:chOff x="6690868" y="3661028"/>
                <a:chExt cx="1141984" cy="1141986"/>
              </a:xfrm>
            </p:grpSpPr>
            <p:sp>
              <p:nvSpPr>
                <p:cNvPr id="30" name="Freeform 29"/>
                <p:cNvSpPr/>
                <p:nvPr/>
              </p:nvSpPr>
              <p:spPr>
                <a:xfrm>
                  <a:off x="6690868" y="3661028"/>
                  <a:ext cx="1141984" cy="114198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141984" h="1141986">
                      <a:moveTo>
                        <a:pt x="0" y="0"/>
                      </a:moveTo>
                      <a:lnTo>
                        <a:pt x="1141983" y="0"/>
                      </a:lnTo>
                      <a:lnTo>
                        <a:pt x="1141983" y="1141985"/>
                      </a:lnTo>
                      <a:lnTo>
                        <a:pt x="0" y="1141985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dash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pic>
              <p:nvPicPr>
                <p:cNvPr id="31" name="Picture 30"/>
                <p:cNvPicPr>
                  <a:picLocks/>
                </p:cNvPicPr>
                <p:nvPr/>
              </p:nvPicPr>
              <p:blipFill>
                <a:blip r:embed="rId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264908" y="3805174"/>
                  <a:ext cx="514858" cy="827659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  <p:pic>
              <p:nvPicPr>
                <p:cNvPr id="32" name="Picture 31"/>
                <p:cNvPicPr>
                  <a:picLocks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755892" y="3817874"/>
                  <a:ext cx="521716" cy="838200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</p:grpSp>
          <p:grpSp>
            <p:nvGrpSpPr>
              <p:cNvPr id="37" name="Group 36"/>
              <p:cNvGrpSpPr/>
              <p:nvPr/>
            </p:nvGrpSpPr>
            <p:grpSpPr>
              <a:xfrm>
                <a:off x="2320013" y="5083428"/>
                <a:ext cx="1141986" cy="1141986"/>
                <a:chOff x="2320013" y="5083428"/>
                <a:chExt cx="1141986" cy="1141986"/>
              </a:xfrm>
            </p:grpSpPr>
            <p:sp>
              <p:nvSpPr>
                <p:cNvPr id="34" name="Freeform 33"/>
                <p:cNvSpPr/>
                <p:nvPr/>
              </p:nvSpPr>
              <p:spPr>
                <a:xfrm>
                  <a:off x="2320013" y="5083428"/>
                  <a:ext cx="1141986" cy="114198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141986" h="1141986">
                      <a:moveTo>
                        <a:pt x="0" y="0"/>
                      </a:moveTo>
                      <a:lnTo>
                        <a:pt x="1141985" y="0"/>
                      </a:lnTo>
                      <a:lnTo>
                        <a:pt x="1141985" y="1141985"/>
                      </a:lnTo>
                      <a:lnTo>
                        <a:pt x="0" y="1141985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dash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pic>
              <p:nvPicPr>
                <p:cNvPr id="35" name="Picture 34"/>
                <p:cNvPicPr>
                  <a:picLocks/>
                </p:cNvPicPr>
                <p:nvPr/>
              </p:nvPicPr>
              <p:blipFill>
                <a:blip r:embed="rId10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901950" y="5240274"/>
                  <a:ext cx="467233" cy="823087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  <p:pic>
              <p:nvPicPr>
                <p:cNvPr id="36" name="Picture 35"/>
                <p:cNvPicPr>
                  <a:picLocks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380234" y="5225161"/>
                  <a:ext cx="521716" cy="838200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</p:grpSp>
          <p:grpSp>
            <p:nvGrpSpPr>
              <p:cNvPr id="41" name="Group 40"/>
              <p:cNvGrpSpPr/>
              <p:nvPr/>
            </p:nvGrpSpPr>
            <p:grpSpPr>
              <a:xfrm>
                <a:off x="3776965" y="5083428"/>
                <a:ext cx="1141986" cy="1141986"/>
                <a:chOff x="3776965" y="5083428"/>
                <a:chExt cx="1141986" cy="1141986"/>
              </a:xfrm>
            </p:grpSpPr>
            <p:sp>
              <p:nvSpPr>
                <p:cNvPr id="38" name="Freeform 37"/>
                <p:cNvSpPr/>
                <p:nvPr/>
              </p:nvSpPr>
              <p:spPr>
                <a:xfrm>
                  <a:off x="3776965" y="5083428"/>
                  <a:ext cx="1141986" cy="114198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141986" h="1141986">
                      <a:moveTo>
                        <a:pt x="0" y="0"/>
                      </a:moveTo>
                      <a:lnTo>
                        <a:pt x="1141985" y="0"/>
                      </a:lnTo>
                      <a:lnTo>
                        <a:pt x="1141985" y="1141985"/>
                      </a:lnTo>
                      <a:lnTo>
                        <a:pt x="0" y="1141985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dash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pic>
              <p:nvPicPr>
                <p:cNvPr id="39" name="Picture 38"/>
                <p:cNvPicPr>
                  <a:picLocks/>
                </p:cNvPicPr>
                <p:nvPr/>
              </p:nvPicPr>
              <p:blipFill>
                <a:blip r:embed="rId11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316984" y="5220589"/>
                  <a:ext cx="523367" cy="842264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  <p:pic>
              <p:nvPicPr>
                <p:cNvPr id="40" name="Picture 39"/>
                <p:cNvPicPr>
                  <a:picLocks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856228" y="5225161"/>
                  <a:ext cx="521716" cy="838200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</p:grpSp>
        </p:grpSp>
        <p:grpSp>
          <p:nvGrpSpPr>
            <p:cNvPr id="55" name="Group 54"/>
            <p:cNvGrpSpPr/>
            <p:nvPr/>
          </p:nvGrpSpPr>
          <p:grpSpPr>
            <a:xfrm>
              <a:off x="5180781" y="5012777"/>
              <a:ext cx="1272654" cy="1308051"/>
              <a:chOff x="5180781" y="5012777"/>
              <a:chExt cx="1272654" cy="1308051"/>
            </a:xfrm>
          </p:grpSpPr>
          <p:sp>
            <p:nvSpPr>
              <p:cNvPr id="53" name="Freeform 52"/>
              <p:cNvSpPr/>
              <p:nvPr/>
            </p:nvSpPr>
            <p:spPr>
              <a:xfrm>
                <a:off x="5267336" y="5121528"/>
                <a:ext cx="1054216" cy="1031911"/>
              </a:xfrm>
              <a:custGeom>
                <a:avLst/>
                <a:gdLst/>
                <a:ahLst/>
                <a:cxnLst/>
                <a:rect l="0" t="0" r="0" b="0"/>
                <a:pathLst>
                  <a:path w="1054216" h="1031911">
                    <a:moveTo>
                      <a:pt x="0" y="0"/>
                    </a:moveTo>
                    <a:lnTo>
                      <a:pt x="1054215" y="0"/>
                    </a:lnTo>
                    <a:lnTo>
                      <a:pt x="1054215" y="1031910"/>
                    </a:lnTo>
                    <a:lnTo>
                      <a:pt x="0" y="1031910"/>
                    </a:lnTo>
                    <a:close/>
                  </a:path>
                </a:pathLst>
              </a:custGeom>
              <a:solidFill>
                <a:srgbClr val="FFAD5B"/>
              </a:solidFill>
              <a:ln w="12700" cap="flat" cmpd="sng" algn="ctr">
                <a:solidFill>
                  <a:srgbClr val="FFAD5B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54" name="TextBox 53"/>
              <p:cNvSpPr txBox="1"/>
              <p:nvPr/>
            </p:nvSpPr>
            <p:spPr>
              <a:xfrm>
                <a:off x="5180781" y="5012777"/>
                <a:ext cx="1272654" cy="130805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7900" b="0" i="0" u="none" baseline="0">
                    <a:solidFill>
                      <a:srgbClr val="000000"/>
                    </a:solidFill>
                    <a:latin typeface="Arial"/>
                  </a:rPr>
                  <a:t>?</a:t>
                </a:r>
                <a:endParaRPr lang="fr-ca" sz="7900" dirty="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</p:grpSp>
      <p:grpSp>
        <p:nvGrpSpPr>
          <p:cNvPr id="45" name="Group 44"/>
          <p:cNvGrpSpPr/>
          <p:nvPr/>
        </p:nvGrpSpPr>
        <p:grpSpPr>
          <a:xfrm>
            <a:off x="5246114" y="5061446"/>
            <a:ext cx="1141987" cy="1141987"/>
            <a:chOff x="5233916" y="5083428"/>
            <a:chExt cx="1141987" cy="1141987"/>
          </a:xfrm>
          <a:solidFill>
            <a:schemeClr val="bg1"/>
          </a:solidFill>
        </p:grpSpPr>
        <p:sp>
          <p:nvSpPr>
            <p:cNvPr id="42" name="Freeform 41"/>
            <p:cNvSpPr/>
            <p:nvPr/>
          </p:nvSpPr>
          <p:spPr>
            <a:xfrm>
              <a:off x="5233916" y="5083428"/>
              <a:ext cx="1141987" cy="1141987"/>
            </a:xfrm>
            <a:custGeom>
              <a:avLst/>
              <a:gdLst/>
              <a:ahLst/>
              <a:cxnLst/>
              <a:rect l="0" t="0" r="0" b="0"/>
              <a:pathLst>
                <a:path w="1141987" h="1141987">
                  <a:moveTo>
                    <a:pt x="0" y="0"/>
                  </a:moveTo>
                  <a:lnTo>
                    <a:pt x="1141986" y="0"/>
                  </a:lnTo>
                  <a:lnTo>
                    <a:pt x="1141986" y="1141986"/>
                  </a:lnTo>
                  <a:lnTo>
                    <a:pt x="0" y="1141986"/>
                  </a:lnTo>
                  <a:close/>
                </a:path>
              </a:pathLst>
            </a:custGeom>
            <a:grpFill/>
            <a:ln w="25400" cap="flat" cmpd="sng" algn="ctr">
              <a:solidFill>
                <a:srgbClr val="000000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43" name="Picture 42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18251" y="5290439"/>
              <a:ext cx="487807" cy="752729"/>
            </a:xfrm>
            <a:prstGeom prst="rect">
              <a:avLst/>
            </a:prstGeom>
            <a:grpFill/>
          </p:spPr>
        </p:pic>
        <p:pic>
          <p:nvPicPr>
            <p:cNvPr id="44" name="Picture 43"/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14061" y="5257673"/>
              <a:ext cx="527177" cy="792099"/>
            </a:xfrm>
            <a:prstGeom prst="rect">
              <a:avLst/>
            </a:prstGeom>
            <a:grpFill/>
          </p:spPr>
        </p:pic>
      </p:grpSp>
    </p:spTree>
    <p:extLst>
      <p:ext uri="{BB962C8B-B14F-4D97-AF65-F5344CB8AC3E}">
        <p14:creationId xmlns:p14="http://schemas.microsoft.com/office/powerpoint/2010/main" val="953594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6644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 F-2 pour plus de détails.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190500"/>
            <a:ext cx="8625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Compter </a:t>
            </a:r>
            <a:r>
              <a:rPr lang="fr-ca" sz="1600" dirty="0">
                <a:solidFill>
                  <a:srgbClr val="666666"/>
                </a:solidFill>
                <a:latin typeface="Century Gothic"/>
              </a:rPr>
              <a:t>chacun son tour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3911414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190500"/>
            <a:ext cx="4824904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Ajouter de 31 à 40 au tableau des nombres.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6946900"/>
            <a:ext cx="89560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Ensuite, compter de 1 à 40. Voir p. F-2 pour plus de détails. 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9052223" y="5574920"/>
            <a:ext cx="509748" cy="509750"/>
            <a:chOff x="9052223" y="5574920"/>
            <a:chExt cx="509748" cy="509750"/>
          </a:xfrm>
        </p:grpSpPr>
        <p:sp>
          <p:nvSpPr>
            <p:cNvPr id="4" name="Freeform 3"/>
            <p:cNvSpPr/>
            <p:nvPr/>
          </p:nvSpPr>
          <p:spPr>
            <a:xfrm>
              <a:off x="9052223" y="5574920"/>
              <a:ext cx="509748" cy="509750"/>
            </a:xfrm>
            <a:custGeom>
              <a:avLst/>
              <a:gdLst/>
              <a:ahLst/>
              <a:cxnLst/>
              <a:rect l="0" t="0" r="0" b="0"/>
              <a:pathLst>
                <a:path w="509748" h="509750">
                  <a:moveTo>
                    <a:pt x="0" y="0"/>
                  </a:moveTo>
                  <a:lnTo>
                    <a:pt x="509747" y="0"/>
                  </a:lnTo>
                  <a:lnTo>
                    <a:pt x="509747" y="509749"/>
                  </a:lnTo>
                  <a:lnTo>
                    <a:pt x="0" y="509749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5" name="Picture 4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61780" y="5698490"/>
              <a:ext cx="291211" cy="256413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9" name="Group 8"/>
          <p:cNvGrpSpPr/>
          <p:nvPr/>
        </p:nvGrpSpPr>
        <p:grpSpPr>
          <a:xfrm>
            <a:off x="3416094" y="5574922"/>
            <a:ext cx="509749" cy="509748"/>
            <a:chOff x="3416094" y="5574922"/>
            <a:chExt cx="509749" cy="509748"/>
          </a:xfrm>
        </p:grpSpPr>
        <p:sp>
          <p:nvSpPr>
            <p:cNvPr id="7" name="Freeform 6"/>
            <p:cNvSpPr/>
            <p:nvPr/>
          </p:nvSpPr>
          <p:spPr>
            <a:xfrm>
              <a:off x="3416094" y="5574922"/>
              <a:ext cx="509749" cy="509748"/>
            </a:xfrm>
            <a:custGeom>
              <a:avLst/>
              <a:gdLst/>
              <a:ahLst/>
              <a:cxnLst/>
              <a:rect l="0" t="0" r="0" b="0"/>
              <a:pathLst>
                <a:path w="509749" h="509748">
                  <a:moveTo>
                    <a:pt x="0" y="0"/>
                  </a:moveTo>
                  <a:lnTo>
                    <a:pt x="509748" y="0"/>
                  </a:lnTo>
                  <a:lnTo>
                    <a:pt x="509748" y="509747"/>
                  </a:lnTo>
                  <a:lnTo>
                    <a:pt x="0" y="509747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8" name="Picture 7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25901" y="5727954"/>
              <a:ext cx="312928" cy="247777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12" name="Group 11"/>
          <p:cNvGrpSpPr/>
          <p:nvPr/>
        </p:nvGrpSpPr>
        <p:grpSpPr>
          <a:xfrm>
            <a:off x="2476739" y="5574923"/>
            <a:ext cx="509751" cy="509747"/>
            <a:chOff x="2476739" y="5574923"/>
            <a:chExt cx="509751" cy="509747"/>
          </a:xfrm>
        </p:grpSpPr>
        <p:sp>
          <p:nvSpPr>
            <p:cNvPr id="10" name="Freeform 9"/>
            <p:cNvSpPr/>
            <p:nvPr/>
          </p:nvSpPr>
          <p:spPr>
            <a:xfrm>
              <a:off x="2476739" y="5574923"/>
              <a:ext cx="509751" cy="509747"/>
            </a:xfrm>
            <a:custGeom>
              <a:avLst/>
              <a:gdLst/>
              <a:ahLst/>
              <a:cxnLst/>
              <a:rect l="0" t="0" r="0" b="0"/>
              <a:pathLst>
                <a:path w="509751" h="509747">
                  <a:moveTo>
                    <a:pt x="0" y="0"/>
                  </a:moveTo>
                  <a:lnTo>
                    <a:pt x="509750" y="0"/>
                  </a:lnTo>
                  <a:lnTo>
                    <a:pt x="509750" y="509746"/>
                  </a:lnTo>
                  <a:lnTo>
                    <a:pt x="0" y="509746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11" name="Picture 10"/>
            <p:cNvPicPr>
              <a:picLocks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91054" y="5714492"/>
              <a:ext cx="295402" cy="256413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15" name="Group 14"/>
          <p:cNvGrpSpPr/>
          <p:nvPr/>
        </p:nvGrpSpPr>
        <p:grpSpPr>
          <a:xfrm>
            <a:off x="598029" y="5574923"/>
            <a:ext cx="509751" cy="509747"/>
            <a:chOff x="598029" y="5574923"/>
            <a:chExt cx="509751" cy="509747"/>
          </a:xfrm>
        </p:grpSpPr>
        <p:sp>
          <p:nvSpPr>
            <p:cNvPr id="13" name="Freeform 12"/>
            <p:cNvSpPr/>
            <p:nvPr/>
          </p:nvSpPr>
          <p:spPr>
            <a:xfrm>
              <a:off x="598029" y="5574923"/>
              <a:ext cx="509751" cy="509747"/>
            </a:xfrm>
            <a:custGeom>
              <a:avLst/>
              <a:gdLst/>
              <a:ahLst/>
              <a:cxnLst/>
              <a:rect l="0" t="0" r="0" b="0"/>
              <a:pathLst>
                <a:path w="509751" h="509747">
                  <a:moveTo>
                    <a:pt x="0" y="0"/>
                  </a:moveTo>
                  <a:lnTo>
                    <a:pt x="509750" y="0"/>
                  </a:lnTo>
                  <a:lnTo>
                    <a:pt x="509750" y="509746"/>
                  </a:lnTo>
                  <a:lnTo>
                    <a:pt x="0" y="509746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14" name="Picture 13"/>
            <p:cNvPicPr>
              <a:picLocks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8693" y="5727954"/>
              <a:ext cx="269494" cy="234569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18" name="Group 17"/>
          <p:cNvGrpSpPr/>
          <p:nvPr/>
        </p:nvGrpSpPr>
        <p:grpSpPr>
          <a:xfrm>
            <a:off x="6234152" y="5574923"/>
            <a:ext cx="509760" cy="509747"/>
            <a:chOff x="6234152" y="5574923"/>
            <a:chExt cx="509760" cy="509747"/>
          </a:xfrm>
        </p:grpSpPr>
        <p:sp>
          <p:nvSpPr>
            <p:cNvPr id="16" name="Freeform 15"/>
            <p:cNvSpPr/>
            <p:nvPr/>
          </p:nvSpPr>
          <p:spPr>
            <a:xfrm>
              <a:off x="6234152" y="5574923"/>
              <a:ext cx="509760" cy="509747"/>
            </a:xfrm>
            <a:custGeom>
              <a:avLst/>
              <a:gdLst/>
              <a:ahLst/>
              <a:cxnLst/>
              <a:rect l="0" t="0" r="0" b="0"/>
              <a:pathLst>
                <a:path w="509760" h="509747">
                  <a:moveTo>
                    <a:pt x="0" y="0"/>
                  </a:moveTo>
                  <a:lnTo>
                    <a:pt x="509759" y="0"/>
                  </a:lnTo>
                  <a:lnTo>
                    <a:pt x="509759" y="509746"/>
                  </a:lnTo>
                  <a:lnTo>
                    <a:pt x="0" y="509746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17" name="Picture 16"/>
            <p:cNvPicPr>
              <a:picLocks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57239" y="5727954"/>
              <a:ext cx="286766" cy="221615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21" name="Group 20"/>
          <p:cNvGrpSpPr/>
          <p:nvPr/>
        </p:nvGrpSpPr>
        <p:grpSpPr>
          <a:xfrm>
            <a:off x="4355448" y="5574922"/>
            <a:ext cx="509749" cy="509748"/>
            <a:chOff x="4355448" y="5574922"/>
            <a:chExt cx="509749" cy="509748"/>
          </a:xfrm>
        </p:grpSpPr>
        <p:sp>
          <p:nvSpPr>
            <p:cNvPr id="19" name="Freeform 18"/>
            <p:cNvSpPr/>
            <p:nvPr/>
          </p:nvSpPr>
          <p:spPr>
            <a:xfrm>
              <a:off x="4355448" y="5574922"/>
              <a:ext cx="509749" cy="509748"/>
            </a:xfrm>
            <a:custGeom>
              <a:avLst/>
              <a:gdLst/>
              <a:ahLst/>
              <a:cxnLst/>
              <a:rect l="0" t="0" r="0" b="0"/>
              <a:pathLst>
                <a:path w="509749" h="509748">
                  <a:moveTo>
                    <a:pt x="0" y="0"/>
                  </a:moveTo>
                  <a:lnTo>
                    <a:pt x="509748" y="0"/>
                  </a:lnTo>
                  <a:lnTo>
                    <a:pt x="509748" y="509747"/>
                  </a:lnTo>
                  <a:lnTo>
                    <a:pt x="0" y="509747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20" name="Picture 19"/>
            <p:cNvPicPr>
              <a:picLocks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74210" y="5714492"/>
              <a:ext cx="282448" cy="239014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24" name="Group 23"/>
          <p:cNvGrpSpPr/>
          <p:nvPr/>
        </p:nvGrpSpPr>
        <p:grpSpPr>
          <a:xfrm>
            <a:off x="1537385" y="5574923"/>
            <a:ext cx="509749" cy="509747"/>
            <a:chOff x="1537385" y="5574923"/>
            <a:chExt cx="509749" cy="509747"/>
          </a:xfrm>
        </p:grpSpPr>
        <p:sp>
          <p:nvSpPr>
            <p:cNvPr id="22" name="Freeform 21"/>
            <p:cNvSpPr/>
            <p:nvPr/>
          </p:nvSpPr>
          <p:spPr>
            <a:xfrm>
              <a:off x="1537385" y="5574923"/>
              <a:ext cx="509749" cy="509747"/>
            </a:xfrm>
            <a:custGeom>
              <a:avLst/>
              <a:gdLst/>
              <a:ahLst/>
              <a:cxnLst/>
              <a:rect l="0" t="0" r="0" b="0"/>
              <a:pathLst>
                <a:path w="509749" h="509747">
                  <a:moveTo>
                    <a:pt x="0" y="0"/>
                  </a:moveTo>
                  <a:lnTo>
                    <a:pt x="509748" y="0"/>
                  </a:lnTo>
                  <a:lnTo>
                    <a:pt x="509748" y="509746"/>
                  </a:lnTo>
                  <a:lnTo>
                    <a:pt x="0" y="509746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23" name="Picture 22"/>
            <p:cNvPicPr>
              <a:picLocks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42872" y="5727954"/>
              <a:ext cx="308483" cy="247777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27" name="Group 26"/>
          <p:cNvGrpSpPr/>
          <p:nvPr/>
        </p:nvGrpSpPr>
        <p:grpSpPr>
          <a:xfrm>
            <a:off x="8112867" y="5574922"/>
            <a:ext cx="509753" cy="509748"/>
            <a:chOff x="8112867" y="5574922"/>
            <a:chExt cx="509753" cy="509748"/>
          </a:xfrm>
        </p:grpSpPr>
        <p:sp>
          <p:nvSpPr>
            <p:cNvPr id="25" name="Freeform 24"/>
            <p:cNvSpPr/>
            <p:nvPr/>
          </p:nvSpPr>
          <p:spPr>
            <a:xfrm>
              <a:off x="8112867" y="5574922"/>
              <a:ext cx="509753" cy="509748"/>
            </a:xfrm>
            <a:custGeom>
              <a:avLst/>
              <a:gdLst/>
              <a:ahLst/>
              <a:cxnLst/>
              <a:rect l="0" t="0" r="0" b="0"/>
              <a:pathLst>
                <a:path w="509753" h="509748">
                  <a:moveTo>
                    <a:pt x="0" y="0"/>
                  </a:moveTo>
                  <a:lnTo>
                    <a:pt x="509752" y="0"/>
                  </a:lnTo>
                  <a:lnTo>
                    <a:pt x="509752" y="509747"/>
                  </a:lnTo>
                  <a:lnTo>
                    <a:pt x="0" y="509747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26" name="Picture 25"/>
            <p:cNvPicPr>
              <a:picLocks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53730" y="5714492"/>
              <a:ext cx="247777" cy="256413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30" name="Group 29"/>
          <p:cNvGrpSpPr/>
          <p:nvPr/>
        </p:nvGrpSpPr>
        <p:grpSpPr>
          <a:xfrm>
            <a:off x="5294804" y="5574923"/>
            <a:ext cx="509749" cy="509747"/>
            <a:chOff x="5294804" y="5574923"/>
            <a:chExt cx="509749" cy="509747"/>
          </a:xfrm>
        </p:grpSpPr>
        <p:sp>
          <p:nvSpPr>
            <p:cNvPr id="28" name="Freeform 27"/>
            <p:cNvSpPr/>
            <p:nvPr/>
          </p:nvSpPr>
          <p:spPr>
            <a:xfrm>
              <a:off x="5294804" y="5574923"/>
              <a:ext cx="509749" cy="509747"/>
            </a:xfrm>
            <a:custGeom>
              <a:avLst/>
              <a:gdLst/>
              <a:ahLst/>
              <a:cxnLst/>
              <a:rect l="0" t="0" r="0" b="0"/>
              <a:pathLst>
                <a:path w="509749" h="509747">
                  <a:moveTo>
                    <a:pt x="0" y="0"/>
                  </a:moveTo>
                  <a:lnTo>
                    <a:pt x="509748" y="0"/>
                  </a:lnTo>
                  <a:lnTo>
                    <a:pt x="509748" y="509746"/>
                  </a:lnTo>
                  <a:lnTo>
                    <a:pt x="0" y="509746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29" name="Picture 28"/>
            <p:cNvPicPr>
              <a:picLocks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95595" y="5701157"/>
              <a:ext cx="308483" cy="256413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33" name="Group 32"/>
          <p:cNvGrpSpPr/>
          <p:nvPr/>
        </p:nvGrpSpPr>
        <p:grpSpPr>
          <a:xfrm>
            <a:off x="7173513" y="5574922"/>
            <a:ext cx="509751" cy="509748"/>
            <a:chOff x="7173513" y="5574922"/>
            <a:chExt cx="509751" cy="509748"/>
          </a:xfrm>
        </p:grpSpPr>
        <p:sp>
          <p:nvSpPr>
            <p:cNvPr id="31" name="Freeform 30"/>
            <p:cNvSpPr/>
            <p:nvPr/>
          </p:nvSpPr>
          <p:spPr>
            <a:xfrm>
              <a:off x="7173513" y="5574922"/>
              <a:ext cx="509751" cy="509748"/>
            </a:xfrm>
            <a:custGeom>
              <a:avLst/>
              <a:gdLst/>
              <a:ahLst/>
              <a:cxnLst/>
              <a:rect l="0" t="0" r="0" b="0"/>
              <a:pathLst>
                <a:path w="509751" h="509748">
                  <a:moveTo>
                    <a:pt x="0" y="0"/>
                  </a:moveTo>
                  <a:lnTo>
                    <a:pt x="509750" y="0"/>
                  </a:lnTo>
                  <a:lnTo>
                    <a:pt x="509750" y="509747"/>
                  </a:lnTo>
                  <a:lnTo>
                    <a:pt x="0" y="509747"/>
                  </a:lnTo>
                  <a:close/>
                </a:path>
              </a:pathLst>
            </a:custGeom>
            <a:solidFill>
              <a:srgbClr val="FFAD5B"/>
            </a:solidFill>
            <a:ln w="12700" cap="flat" cmpd="sng" algn="ctr">
              <a:solidFill>
                <a:srgbClr val="FFAD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32" name="Picture 31"/>
            <p:cNvPicPr>
              <a:picLocks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92086" y="5714492"/>
              <a:ext cx="278130" cy="239014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pic>
        <p:nvPicPr>
          <p:cNvPr id="34" name="Picture 33"/>
          <p:cNvPicPr>
            <a:picLocks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8666" y="1701800"/>
            <a:ext cx="7122795" cy="2895092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38723203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60604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 F-3 pour plus de détails.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Activité : Je commence, tu termines.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3882811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8600" y="1955800"/>
            <a:ext cx="4616323" cy="143484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469900" y="6946900"/>
            <a:ext cx="66065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 F-3 pour plus de détails.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1905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Préparation pour les pages </a:t>
            </a:r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du Cahier.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2323437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66C5912F-CC48-CB2B-2B56-8BB6702AE78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4100" y="2682707"/>
            <a:ext cx="5208187" cy="160056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9900" y="69469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 F-3 pour plus de détails.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7594743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83972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Utiliser la FR Tableau des centaines (p. I-40). Voir p. F-3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1905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Exercice complémentaire 1 :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  <p:pic>
        <p:nvPicPr>
          <p:cNvPr id="4" name="Pictur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7422" y="850900"/>
            <a:ext cx="5210556" cy="524827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5" name="Oval 4"/>
          <p:cNvSpPr/>
          <p:nvPr/>
        </p:nvSpPr>
        <p:spPr>
          <a:xfrm>
            <a:off x="546100" y="5590286"/>
            <a:ext cx="388620" cy="388620"/>
          </a:xfrm>
          <a:prstGeom prst="ellipse">
            <a:avLst/>
          </a:prstGeom>
          <a:solidFill>
            <a:srgbClr val="98FB98">
              <a:alpha val="60000"/>
            </a:srgbClr>
          </a:solidFill>
          <a:ln w="25400" cap="flat" cmpd="sng" algn="ctr">
            <a:solidFill>
              <a:srgbClr val="00930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6446852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a50482e-f21a-4d27-9292-78c96369b738" xsi:nil="true"/>
    <lcf76f155ced4ddcb4097134ff3c332f xmlns="e18f966e-def6-491c-90ef-ce766f7b57b2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5" ma:contentTypeDescription="Create a new document." ma:contentTypeScope="" ma:versionID="12c5fab4d8cf15effe773c7bb21f48c3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a2834b6bbb4c8691f818680d39d7592a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9ac9fff1-7c96-4499-a4e7-1363e30a850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73065c74-a66f-4973-be96-9036311e7836}" ma:internalName="TaxCatchAll" ma:showField="CatchAllData" ma:web="fa50482e-f21a-4d27-9292-78c96369b73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1D632B9-E189-4C68-BDFE-815F366A3CF8}">
  <ds:schemaRefs>
    <ds:schemaRef ds:uri="http://schemas.microsoft.com/office/2006/metadata/properties"/>
    <ds:schemaRef ds:uri="http://schemas.microsoft.com/office/infopath/2007/PartnerControls"/>
    <ds:schemaRef ds:uri="7e2315a6-2af0-4575-806e-69394813f8a0"/>
    <ds:schemaRef ds:uri="4e1ee95b-2101-45cb-9adb-2eaeb94c6931"/>
  </ds:schemaRefs>
</ds:datastoreItem>
</file>

<file path=customXml/itemProps2.xml><?xml version="1.0" encoding="utf-8"?>
<ds:datastoreItem xmlns:ds="http://schemas.openxmlformats.org/officeDocument/2006/customXml" ds:itemID="{5EAFBB35-42CB-495E-A86E-F9EB73C91378}"/>
</file>

<file path=customXml/itemProps3.xml><?xml version="1.0" encoding="utf-8"?>
<ds:datastoreItem xmlns:ds="http://schemas.openxmlformats.org/officeDocument/2006/customXml" ds:itemID="{EB341866-4D74-40E0-B081-8DF075DA3A8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250</Words>
  <Application>Microsoft Office PowerPoint</Application>
  <PresentationFormat>Custom</PresentationFormat>
  <Paragraphs>34</Paragraphs>
  <Slides>12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Century Gothic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Natalie Francis</dc:creator>
  <cp:lastModifiedBy>Dishpreet Kaur</cp:lastModifiedBy>
  <cp:revision>20</cp:revision>
  <dcterms:created xsi:type="dcterms:W3CDTF">2019-07-29T14:01:13Z</dcterms:created>
  <dcterms:modified xsi:type="dcterms:W3CDTF">2023-02-15T14:52:49Z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0x0101006672C6863B962449933E2D8920D803B6</vt:lpwstr>
  </property>
  <property fmtid="{D5CDD505-2E9C-101B-9397-08002B2CF9AE}" pid="3" name="MediaServiceImageTags">
    <vt:lpwstr/>
  </property>
</Properties>
</file>