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0160000" cy="7620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Century Gothic" panose="020B0502020202020204" pitchFamily="3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45" autoAdjust="0"/>
  </p:normalViewPr>
  <p:slideViewPr>
    <p:cSldViewPr>
      <p:cViewPr varScale="1">
        <p:scale>
          <a:sx n="56" d="100"/>
          <a:sy n="56" d="100"/>
        </p:scale>
        <p:origin x="1400" y="80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2DD2F21B-A466-45BE-A49E-1FC9739F45C0}"/>
    <pc:docChg chg="modSld">
      <pc:chgData name="Dishpreet Kaur" userId="19ba2128-39f9-4128-b8af-0f9b31cf97c0" providerId="ADAL" clId="{2DD2F21B-A466-45BE-A49E-1FC9739F45C0}" dt="2023-02-15T14:53:31.083" v="1" actId="20577"/>
      <pc:docMkLst>
        <pc:docMk/>
      </pc:docMkLst>
      <pc:sldChg chg="modSp mod">
        <pc:chgData name="Dishpreet Kaur" userId="19ba2128-39f9-4128-b8af-0f9b31cf97c0" providerId="ADAL" clId="{2DD2F21B-A466-45BE-A49E-1FC9739F45C0}" dt="2023-02-15T14:53:31.083" v="1" actId="20577"/>
        <pc:sldMkLst>
          <pc:docMk/>
          <pc:sldMk cId="3187087239" sldId="256"/>
        </pc:sldMkLst>
        <pc:spChg chg="mod">
          <ac:chgData name="Dishpreet Kaur" userId="19ba2128-39f9-4128-b8af-0f9b31cf97c0" providerId="ADAL" clId="{2DD2F21B-A466-45BE-A49E-1FC9739F45C0}" dt="2023-02-15T14:53:31.083" v="1" actId="20577"/>
          <ac:spMkLst>
            <pc:docMk/>
            <pc:sldMk cId="3187087239" sldId="256"/>
            <ac:spMk id="6" creationId="{00000000-0000-0000-0000-000000000000}"/>
          </ac:spMkLst>
        </pc:spChg>
      </pc:sldChg>
    </pc:docChg>
  </pc:docChgLst>
  <pc:docChgLst>
    <pc:chgData name="Megan Burns" userId="623e1b0c-ad23-4e0f-a80f-6405fe9aac03" providerId="ADAL" clId="{E12485CE-0214-4AE9-9D28-9F5178DAAFF9}"/>
    <pc:docChg chg="undo custSel modSld">
      <pc:chgData name="Megan Burns" userId="623e1b0c-ad23-4e0f-a80f-6405fe9aac03" providerId="ADAL" clId="{E12485CE-0214-4AE9-9D28-9F5178DAAFF9}" dt="2023-01-19T16:19:02.577" v="64" actId="948"/>
      <pc:docMkLst>
        <pc:docMk/>
      </pc:docMkLst>
      <pc:sldChg chg="modSp mod">
        <pc:chgData name="Megan Burns" userId="623e1b0c-ad23-4e0f-a80f-6405fe9aac03" providerId="ADAL" clId="{E12485CE-0214-4AE9-9D28-9F5178DAAFF9}" dt="2023-01-19T16:18:37.243" v="61" actId="20577"/>
        <pc:sldMkLst>
          <pc:docMk/>
          <pc:sldMk cId="3187087239" sldId="256"/>
        </pc:sldMkLst>
        <pc:spChg chg="mod">
          <ac:chgData name="Megan Burns" userId="623e1b0c-ad23-4e0f-a80f-6405fe9aac03" providerId="ADAL" clId="{E12485CE-0214-4AE9-9D28-9F5178DAAFF9}" dt="2023-01-19T16:18:37.243" v="61" actId="20577"/>
          <ac:spMkLst>
            <pc:docMk/>
            <pc:sldMk cId="3187087239" sldId="256"/>
            <ac:spMk id="5" creationId="{00000000-0000-0000-0000-000000000000}"/>
          </ac:spMkLst>
        </pc:spChg>
      </pc:sldChg>
      <pc:sldChg chg="modNotesTx">
        <pc:chgData name="Megan Burns" userId="623e1b0c-ad23-4e0f-a80f-6405fe9aac03" providerId="ADAL" clId="{E12485CE-0214-4AE9-9D28-9F5178DAAFF9}" dt="2023-01-18T19:11:56.482" v="0" actId="6549"/>
        <pc:sldMkLst>
          <pc:docMk/>
          <pc:sldMk cId="2812958198" sldId="257"/>
        </pc:sldMkLst>
      </pc:sldChg>
      <pc:sldChg chg="modNotesTx">
        <pc:chgData name="Megan Burns" userId="623e1b0c-ad23-4e0f-a80f-6405fe9aac03" providerId="ADAL" clId="{E12485CE-0214-4AE9-9D28-9F5178DAAFF9}" dt="2023-01-18T19:13:23.105" v="1" actId="6549"/>
        <pc:sldMkLst>
          <pc:docMk/>
          <pc:sldMk cId="1922277614" sldId="265"/>
        </pc:sldMkLst>
      </pc:sldChg>
      <pc:sldChg chg="addSp delSp modSp mod modNotesTx">
        <pc:chgData name="Megan Burns" userId="623e1b0c-ad23-4e0f-a80f-6405fe9aac03" providerId="ADAL" clId="{E12485CE-0214-4AE9-9D28-9F5178DAAFF9}" dt="2023-01-18T19:22:08.086" v="59" actId="164"/>
        <pc:sldMkLst>
          <pc:docMk/>
          <pc:sldMk cId="3939906601" sldId="268"/>
        </pc:sldMkLst>
        <pc:grpChg chg="del">
          <ac:chgData name="Megan Burns" userId="623e1b0c-ad23-4e0f-a80f-6405fe9aac03" providerId="ADAL" clId="{E12485CE-0214-4AE9-9D28-9F5178DAAFF9}" dt="2023-01-18T19:19:41.977" v="3" actId="165"/>
          <ac:grpSpMkLst>
            <pc:docMk/>
            <pc:sldMk cId="3939906601" sldId="268"/>
            <ac:grpSpMk id="9" creationId="{00000000-0000-0000-0000-000000000000}"/>
          </ac:grpSpMkLst>
        </pc:grpChg>
        <pc:grpChg chg="add del mod">
          <ac:chgData name="Megan Burns" userId="623e1b0c-ad23-4e0f-a80f-6405fe9aac03" providerId="ADAL" clId="{E12485CE-0214-4AE9-9D28-9F5178DAAFF9}" dt="2023-01-18T19:21:42.450" v="57" actId="165"/>
          <ac:grpSpMkLst>
            <pc:docMk/>
            <pc:sldMk cId="3939906601" sldId="268"/>
            <ac:grpSpMk id="14" creationId="{700F8505-ABC5-ED5A-557E-EC753F16EB06}"/>
          </ac:grpSpMkLst>
        </pc:grpChg>
        <pc:grpChg chg="add mod">
          <ac:chgData name="Megan Burns" userId="623e1b0c-ad23-4e0f-a80f-6405fe9aac03" providerId="ADAL" clId="{E12485CE-0214-4AE9-9D28-9F5178DAAFF9}" dt="2023-01-18T19:22:08.086" v="59" actId="164"/>
          <ac:grpSpMkLst>
            <pc:docMk/>
            <pc:sldMk cId="3939906601" sldId="268"/>
            <ac:grpSpMk id="15" creationId="{29415B03-0D49-A016-97E2-290A4D6D1C6D}"/>
          </ac:grpSpMkLst>
        </pc:grpChg>
        <pc:picChg chg="del mod topLvl">
          <ac:chgData name="Megan Burns" userId="623e1b0c-ad23-4e0f-a80f-6405fe9aac03" providerId="ADAL" clId="{E12485CE-0214-4AE9-9D28-9F5178DAAFF9}" dt="2023-01-18T19:19:47.922" v="4" actId="478"/>
          <ac:picMkLst>
            <pc:docMk/>
            <pc:sldMk cId="3939906601" sldId="268"/>
            <ac:picMk id="2" creationId="{00000000-0000-0000-0000-000000000000}"/>
          </ac:picMkLst>
        </pc:picChg>
        <pc:picChg chg="mod topLvl">
          <ac:chgData name="Megan Burns" userId="623e1b0c-ad23-4e0f-a80f-6405fe9aac03" providerId="ADAL" clId="{E12485CE-0214-4AE9-9D28-9F5178DAAFF9}" dt="2023-01-18T19:22:08.086" v="59" actId="164"/>
          <ac:picMkLst>
            <pc:docMk/>
            <pc:sldMk cId="3939906601" sldId="268"/>
            <ac:picMk id="3" creationId="{00000000-0000-0000-0000-000000000000}"/>
          </ac:picMkLst>
        </pc:picChg>
        <pc:picChg chg="mod topLvl">
          <ac:chgData name="Megan Burns" userId="623e1b0c-ad23-4e0f-a80f-6405fe9aac03" providerId="ADAL" clId="{E12485CE-0214-4AE9-9D28-9F5178DAAFF9}" dt="2023-01-18T19:22:08.086" v="59" actId="164"/>
          <ac:picMkLst>
            <pc:docMk/>
            <pc:sldMk cId="3939906601" sldId="268"/>
            <ac:picMk id="4" creationId="{00000000-0000-0000-0000-000000000000}"/>
          </ac:picMkLst>
        </pc:picChg>
        <pc:picChg chg="mod topLvl">
          <ac:chgData name="Megan Burns" userId="623e1b0c-ad23-4e0f-a80f-6405fe9aac03" providerId="ADAL" clId="{E12485CE-0214-4AE9-9D28-9F5178DAAFF9}" dt="2023-01-18T19:22:08.086" v="59" actId="164"/>
          <ac:picMkLst>
            <pc:docMk/>
            <pc:sldMk cId="3939906601" sldId="268"/>
            <ac:picMk id="5" creationId="{00000000-0000-0000-0000-000000000000}"/>
          </ac:picMkLst>
        </pc:picChg>
        <pc:picChg chg="mod topLvl">
          <ac:chgData name="Megan Burns" userId="623e1b0c-ad23-4e0f-a80f-6405fe9aac03" providerId="ADAL" clId="{E12485CE-0214-4AE9-9D28-9F5178DAAFF9}" dt="2023-01-18T19:22:08.086" v="59" actId="164"/>
          <ac:picMkLst>
            <pc:docMk/>
            <pc:sldMk cId="3939906601" sldId="268"/>
            <ac:picMk id="6" creationId="{00000000-0000-0000-0000-000000000000}"/>
          </ac:picMkLst>
        </pc:picChg>
        <pc:picChg chg="mod topLvl">
          <ac:chgData name="Megan Burns" userId="623e1b0c-ad23-4e0f-a80f-6405fe9aac03" providerId="ADAL" clId="{E12485CE-0214-4AE9-9D28-9F5178DAAFF9}" dt="2023-01-18T19:22:08.086" v="59" actId="164"/>
          <ac:picMkLst>
            <pc:docMk/>
            <pc:sldMk cId="3939906601" sldId="268"/>
            <ac:picMk id="7" creationId="{00000000-0000-0000-0000-000000000000}"/>
          </ac:picMkLst>
        </pc:picChg>
        <pc:picChg chg="mod topLvl">
          <ac:chgData name="Megan Burns" userId="623e1b0c-ad23-4e0f-a80f-6405fe9aac03" providerId="ADAL" clId="{E12485CE-0214-4AE9-9D28-9F5178DAAFF9}" dt="2023-01-18T19:22:08.086" v="59" actId="164"/>
          <ac:picMkLst>
            <pc:docMk/>
            <pc:sldMk cId="3939906601" sldId="268"/>
            <ac:picMk id="8" creationId="{00000000-0000-0000-0000-000000000000}"/>
          </ac:picMkLst>
        </pc:picChg>
        <pc:picChg chg="add mod ord topLvl">
          <ac:chgData name="Megan Burns" userId="623e1b0c-ad23-4e0f-a80f-6405fe9aac03" providerId="ADAL" clId="{E12485CE-0214-4AE9-9D28-9F5178DAAFF9}" dt="2023-01-18T19:22:08.086" v="59" actId="164"/>
          <ac:picMkLst>
            <pc:docMk/>
            <pc:sldMk cId="3939906601" sldId="268"/>
            <ac:picMk id="13" creationId="{82792E2F-378A-D63D-267F-802F98D3861E}"/>
          </ac:picMkLst>
        </pc:picChg>
      </pc:sldChg>
      <pc:sldChg chg="modSp mod">
        <pc:chgData name="Megan Burns" userId="623e1b0c-ad23-4e0f-a80f-6405fe9aac03" providerId="ADAL" clId="{E12485CE-0214-4AE9-9D28-9F5178DAAFF9}" dt="2023-01-19T16:19:02.577" v="64" actId="948"/>
        <pc:sldMkLst>
          <pc:docMk/>
          <pc:sldMk cId="2360698389" sldId="269"/>
        </pc:sldMkLst>
        <pc:spChg chg="mod">
          <ac:chgData name="Megan Burns" userId="623e1b0c-ad23-4e0f-a80f-6405fe9aac03" providerId="ADAL" clId="{E12485CE-0214-4AE9-9D28-9F5178DAAFF9}" dt="2023-01-19T16:19:02.577" v="64" actId="948"/>
          <ac:spMkLst>
            <pc:docMk/>
            <pc:sldMk cId="2360698389" sldId="269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82A6E-7728-4590-9ABB-7B510546798C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55C70-0A50-405C-BA4D-9DA5D6857A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1464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55C70-0A50-405C-BA4D-9DA5D6857A78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1576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55C70-0A50-405C-BA4D-9DA5D6857A78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5112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55C70-0A50-405C-BA4D-9DA5D6857A78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0335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8355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8035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7169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0918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2545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4481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138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7152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150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34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E88F-01A2-40AB-9367-534C2D47501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1282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E88F-01A2-40AB-9367-534C2D47501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588CE-BD8D-49B0-A100-03DB31B87DE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05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AB: obligatoire	C.-B. 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obligatoire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0700" y="736600"/>
            <a:ext cx="9448800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M.1 Unité 4  Les régularités et l’algèbre p. F-15–18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RAM-5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Régularités avec des images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9560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reproduiront, repéreront, prolongeront, convertiront, décriront le noyau et répondront à des questions sur ce qui vient ensuite dans des régularités de deux ou trois images.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M.1 p. 121</a:t>
            </a:r>
            <a:r>
              <a:rPr lang="en-CA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124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87087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5CD83F6-162E-3381-0A95-7A1CFC6ACA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75525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F-16–17 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22277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533400" y="2228723"/>
            <a:ext cx="7109333" cy="1174242"/>
            <a:chOff x="533400" y="2228723"/>
            <a:chExt cx="7109333" cy="1174242"/>
          </a:xfrm>
        </p:grpSpPr>
        <p:grpSp>
          <p:nvGrpSpPr>
            <p:cNvPr id="4" name="Group 3"/>
            <p:cNvGrpSpPr/>
            <p:nvPr/>
          </p:nvGrpSpPr>
          <p:grpSpPr>
            <a:xfrm>
              <a:off x="6584061" y="2228723"/>
              <a:ext cx="1058672" cy="1062228"/>
              <a:chOff x="6584061" y="2228723"/>
              <a:chExt cx="1058672" cy="1062228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6755439" y="2759964"/>
                <a:ext cx="715918" cy="263328"/>
              </a:xfrm>
              <a:custGeom>
                <a:avLst/>
                <a:gdLst/>
                <a:ahLst/>
                <a:cxnLst/>
                <a:rect l="0" t="0" r="0" b="0"/>
                <a:pathLst>
                  <a:path w="715918" h="263328">
                    <a:moveTo>
                      <a:pt x="0" y="0"/>
                    </a:moveTo>
                    <a:lnTo>
                      <a:pt x="715917" y="0"/>
                    </a:lnTo>
                    <a:lnTo>
                      <a:pt x="715917" y="263327"/>
                    </a:lnTo>
                    <a:lnTo>
                      <a:pt x="0" y="263327"/>
                    </a:lnTo>
                    <a:close/>
                  </a:path>
                </a:pathLst>
              </a:custGeom>
              <a:solidFill>
                <a:srgbClr val="FFD700">
                  <a:alpha val="80000"/>
                </a:srgbClr>
              </a:solidFill>
              <a:ln w="38100" cap="flat" cmpd="sng" algn="ctr">
                <a:solidFill>
                  <a:srgbClr val="FFD700">
                    <a:alpha val="8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84061" y="2228723"/>
                <a:ext cx="1058672" cy="10622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4158361" y="2228723"/>
              <a:ext cx="1058672" cy="1062228"/>
              <a:chOff x="4158361" y="2228723"/>
              <a:chExt cx="1058672" cy="1062228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4329738" y="2740237"/>
                <a:ext cx="715918" cy="263328"/>
              </a:xfrm>
              <a:custGeom>
                <a:avLst/>
                <a:gdLst/>
                <a:ahLst/>
                <a:cxnLst/>
                <a:rect l="0" t="0" r="0" b="0"/>
                <a:pathLst>
                  <a:path w="715918" h="263328">
                    <a:moveTo>
                      <a:pt x="0" y="0"/>
                    </a:moveTo>
                    <a:lnTo>
                      <a:pt x="715917" y="0"/>
                    </a:lnTo>
                    <a:lnTo>
                      <a:pt x="715917" y="263327"/>
                    </a:lnTo>
                    <a:lnTo>
                      <a:pt x="0" y="263327"/>
                    </a:lnTo>
                    <a:close/>
                  </a:path>
                </a:pathLst>
              </a:custGeom>
              <a:solidFill>
                <a:srgbClr val="FFD700">
                  <a:alpha val="80000"/>
                </a:srgbClr>
              </a:solidFill>
              <a:ln w="38100" cap="flat" cmpd="sng" algn="ctr">
                <a:solidFill>
                  <a:srgbClr val="FFD700">
                    <a:alpha val="8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58361" y="2228723"/>
                <a:ext cx="1058672" cy="10622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1745361" y="2228723"/>
              <a:ext cx="1058672" cy="1062228"/>
              <a:chOff x="1745361" y="2228723"/>
              <a:chExt cx="1058672" cy="1062228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1908566" y="2740237"/>
                <a:ext cx="715919" cy="263328"/>
              </a:xfrm>
              <a:custGeom>
                <a:avLst/>
                <a:gdLst/>
                <a:ahLst/>
                <a:cxnLst/>
                <a:rect l="0" t="0" r="0" b="0"/>
                <a:pathLst>
                  <a:path w="715919" h="263328">
                    <a:moveTo>
                      <a:pt x="0" y="0"/>
                    </a:moveTo>
                    <a:lnTo>
                      <a:pt x="715918" y="0"/>
                    </a:lnTo>
                    <a:lnTo>
                      <a:pt x="715918" y="263327"/>
                    </a:lnTo>
                    <a:lnTo>
                      <a:pt x="0" y="263327"/>
                    </a:lnTo>
                    <a:close/>
                  </a:path>
                </a:pathLst>
              </a:custGeom>
              <a:solidFill>
                <a:srgbClr val="FFD700">
                  <a:alpha val="80000"/>
                </a:srgbClr>
              </a:solidFill>
              <a:ln w="38100" cap="flat" cmpd="sng" algn="ctr">
                <a:solidFill>
                  <a:srgbClr val="FFD700">
                    <a:alpha val="8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45361" y="2228723"/>
                <a:ext cx="1058672" cy="10622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5372100" y="2228850"/>
              <a:ext cx="1064006" cy="1062228"/>
              <a:chOff x="5372100" y="2228850"/>
              <a:chExt cx="1064006" cy="1062228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5994674" y="2378164"/>
                <a:ext cx="136226" cy="238640"/>
              </a:xfrm>
              <a:custGeom>
                <a:avLst/>
                <a:gdLst/>
                <a:ahLst/>
                <a:cxnLst/>
                <a:rect l="0" t="0" r="0" b="0"/>
                <a:pathLst>
                  <a:path w="136226" h="238640">
                    <a:moveTo>
                      <a:pt x="0" y="0"/>
                    </a:moveTo>
                    <a:lnTo>
                      <a:pt x="136225" y="0"/>
                    </a:lnTo>
                    <a:lnTo>
                      <a:pt x="136225" y="238639"/>
                    </a:lnTo>
                    <a:lnTo>
                      <a:pt x="0" y="238639"/>
                    </a:lnTo>
                    <a:close/>
                  </a:path>
                </a:pathLst>
              </a:custGeom>
              <a:solidFill>
                <a:srgbClr val="FF0000">
                  <a:alpha val="80000"/>
                </a:srgbClr>
              </a:solidFill>
              <a:ln w="38100" cap="flat" cmpd="sng" algn="ctr">
                <a:solidFill>
                  <a:srgbClr val="FF0000">
                    <a:alpha val="8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2" name="Picture 11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2100" y="2228850"/>
                <a:ext cx="1064006" cy="10622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6" name="Group 15"/>
            <p:cNvGrpSpPr/>
            <p:nvPr/>
          </p:nvGrpSpPr>
          <p:grpSpPr>
            <a:xfrm>
              <a:off x="2946400" y="2228850"/>
              <a:ext cx="1064006" cy="1062228"/>
              <a:chOff x="2946400" y="2228850"/>
              <a:chExt cx="1064006" cy="1062228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3581674" y="2378164"/>
                <a:ext cx="136226" cy="238640"/>
              </a:xfrm>
              <a:custGeom>
                <a:avLst/>
                <a:gdLst/>
                <a:ahLst/>
                <a:cxnLst/>
                <a:rect l="0" t="0" r="0" b="0"/>
                <a:pathLst>
                  <a:path w="136226" h="238640">
                    <a:moveTo>
                      <a:pt x="0" y="0"/>
                    </a:moveTo>
                    <a:lnTo>
                      <a:pt x="136225" y="0"/>
                    </a:lnTo>
                    <a:lnTo>
                      <a:pt x="136225" y="238639"/>
                    </a:lnTo>
                    <a:lnTo>
                      <a:pt x="0" y="238639"/>
                    </a:lnTo>
                    <a:close/>
                  </a:path>
                </a:pathLst>
              </a:custGeom>
              <a:solidFill>
                <a:srgbClr val="FF0000">
                  <a:alpha val="80000"/>
                </a:srgbClr>
              </a:solidFill>
              <a:ln w="38100" cap="flat" cmpd="sng" algn="ctr">
                <a:solidFill>
                  <a:srgbClr val="FF0000">
                    <a:alpha val="8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5" name="Picture 14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6400" y="2228850"/>
                <a:ext cx="1064006" cy="10622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9" name="Group 18"/>
            <p:cNvGrpSpPr/>
            <p:nvPr/>
          </p:nvGrpSpPr>
          <p:grpSpPr>
            <a:xfrm>
              <a:off x="533400" y="2228850"/>
              <a:ext cx="1064006" cy="1062228"/>
              <a:chOff x="533400" y="2228850"/>
              <a:chExt cx="1064006" cy="1062228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1143274" y="2378164"/>
                <a:ext cx="136227" cy="238640"/>
              </a:xfrm>
              <a:custGeom>
                <a:avLst/>
                <a:gdLst/>
                <a:ahLst/>
                <a:cxnLst/>
                <a:rect l="0" t="0" r="0" b="0"/>
                <a:pathLst>
                  <a:path w="136227" h="238640">
                    <a:moveTo>
                      <a:pt x="0" y="0"/>
                    </a:moveTo>
                    <a:lnTo>
                      <a:pt x="136226" y="0"/>
                    </a:lnTo>
                    <a:lnTo>
                      <a:pt x="136226" y="238639"/>
                    </a:lnTo>
                    <a:lnTo>
                      <a:pt x="0" y="238639"/>
                    </a:lnTo>
                    <a:close/>
                  </a:path>
                </a:pathLst>
              </a:custGeom>
              <a:solidFill>
                <a:srgbClr val="FF0000">
                  <a:alpha val="80000"/>
                </a:srgbClr>
              </a:solidFill>
              <a:ln w="38100" cap="flat" cmpd="sng" algn="ctr">
                <a:solidFill>
                  <a:srgbClr val="FF0000">
                    <a:alpha val="8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8" name="Picture 17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400" y="2228850"/>
                <a:ext cx="1064006" cy="10622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cxnSp>
          <p:nvCxnSpPr>
            <p:cNvPr id="20" name="Straight Connector 19"/>
            <p:cNvCxnSpPr/>
            <p:nvPr/>
          </p:nvCxnSpPr>
          <p:spPr>
            <a:xfrm>
              <a:off x="550799" y="3402965"/>
              <a:ext cx="2229993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973070" y="3402965"/>
              <a:ext cx="2229993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412740" y="3402965"/>
              <a:ext cx="2229993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F-18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1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4500" y="1117600"/>
            <a:ext cx="235953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 :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67245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538099" y="2226056"/>
            <a:ext cx="7043293" cy="1176909"/>
            <a:chOff x="538099" y="2226056"/>
            <a:chExt cx="7043293" cy="1176909"/>
          </a:xfrm>
        </p:grpSpPr>
        <p:grpSp>
          <p:nvGrpSpPr>
            <p:cNvPr id="12" name="Group 11"/>
            <p:cNvGrpSpPr/>
            <p:nvPr/>
          </p:nvGrpSpPr>
          <p:grpSpPr>
            <a:xfrm>
              <a:off x="4125087" y="2226056"/>
              <a:ext cx="3456305" cy="1176909"/>
              <a:chOff x="4125087" y="2226056"/>
              <a:chExt cx="3456305" cy="1176909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6519799" y="2226056"/>
                <a:ext cx="1061593" cy="1065022"/>
                <a:chOff x="6519799" y="2226056"/>
                <a:chExt cx="1061593" cy="1065022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6721439" y="2847214"/>
                  <a:ext cx="658315" cy="3291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58315" h="329159">
                      <a:moveTo>
                        <a:pt x="0" y="0"/>
                      </a:moveTo>
                      <a:lnTo>
                        <a:pt x="658314" y="0"/>
                      </a:lnTo>
                      <a:lnTo>
                        <a:pt x="658314" y="329158"/>
                      </a:lnTo>
                      <a:lnTo>
                        <a:pt x="0" y="329158"/>
                      </a:lnTo>
                      <a:close/>
                    </a:path>
                  </a:pathLst>
                </a:cu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3" name="Picture 2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19799" y="2226056"/>
                  <a:ext cx="1061593" cy="106502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7" name="Group 6"/>
              <p:cNvGrpSpPr/>
              <p:nvPr/>
            </p:nvGrpSpPr>
            <p:grpSpPr>
              <a:xfrm>
                <a:off x="5324221" y="2226056"/>
                <a:ext cx="1061593" cy="1065022"/>
                <a:chOff x="5324221" y="2226056"/>
                <a:chExt cx="1061593" cy="1065022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5563643" y="2847214"/>
                  <a:ext cx="658315" cy="3291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58315" h="329159">
                      <a:moveTo>
                        <a:pt x="0" y="0"/>
                      </a:moveTo>
                      <a:lnTo>
                        <a:pt x="658314" y="0"/>
                      </a:lnTo>
                      <a:lnTo>
                        <a:pt x="658314" y="329158"/>
                      </a:lnTo>
                      <a:lnTo>
                        <a:pt x="0" y="329158"/>
                      </a:lnTo>
                      <a:close/>
                    </a:path>
                  </a:pathLst>
                </a:cu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6" name="Picture 5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24221" y="2226056"/>
                  <a:ext cx="1061593" cy="106502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0" name="Group 9"/>
              <p:cNvGrpSpPr/>
              <p:nvPr/>
            </p:nvGrpSpPr>
            <p:grpSpPr>
              <a:xfrm>
                <a:off x="4125087" y="2226056"/>
                <a:ext cx="1068578" cy="1065022"/>
                <a:chOff x="4125087" y="2226056"/>
                <a:chExt cx="1068578" cy="1065022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4268446" y="2328790"/>
                  <a:ext cx="781748" cy="5760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81748" h="576029">
                      <a:moveTo>
                        <a:pt x="0" y="0"/>
                      </a:moveTo>
                      <a:lnTo>
                        <a:pt x="781747" y="0"/>
                      </a:lnTo>
                      <a:lnTo>
                        <a:pt x="781747" y="576028"/>
                      </a:lnTo>
                      <a:lnTo>
                        <a:pt x="0" y="576028"/>
                      </a:lnTo>
                      <a:close/>
                    </a:path>
                  </a:pathLst>
                </a:custGeom>
                <a:solidFill>
                  <a:srgbClr val="40E0D0"/>
                </a:solidFill>
                <a:ln w="38100" cap="flat" cmpd="sng" algn="ctr">
                  <a:solidFill>
                    <a:srgbClr val="3CB37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9" name="Picture 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25087" y="2226056"/>
                  <a:ext cx="1068578" cy="106502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cxnSp>
            <p:nvCxnSpPr>
              <p:cNvPr id="11" name="Straight Connector 10"/>
              <p:cNvCxnSpPr/>
              <p:nvPr/>
            </p:nvCxnSpPr>
            <p:spPr>
              <a:xfrm>
                <a:off x="4125087" y="3402965"/>
                <a:ext cx="3418332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538099" y="2226056"/>
              <a:ext cx="3456432" cy="1176909"/>
              <a:chOff x="538099" y="2226056"/>
              <a:chExt cx="3456432" cy="1176909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2932938" y="2226056"/>
                <a:ext cx="1061593" cy="1065022"/>
                <a:chOff x="2932938" y="2226056"/>
                <a:chExt cx="1061593" cy="1065022"/>
              </a:xfrm>
            </p:grpSpPr>
            <p:sp>
              <p:nvSpPr>
                <p:cNvPr id="13" name="Freeform 12"/>
                <p:cNvSpPr/>
                <p:nvPr/>
              </p:nvSpPr>
              <p:spPr>
                <a:xfrm>
                  <a:off x="3213100" y="2847214"/>
                  <a:ext cx="658315" cy="3291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58315" h="329159">
                      <a:moveTo>
                        <a:pt x="0" y="0"/>
                      </a:moveTo>
                      <a:lnTo>
                        <a:pt x="658314" y="0"/>
                      </a:lnTo>
                      <a:lnTo>
                        <a:pt x="658314" y="329158"/>
                      </a:lnTo>
                      <a:lnTo>
                        <a:pt x="0" y="329158"/>
                      </a:lnTo>
                      <a:close/>
                    </a:path>
                  </a:pathLst>
                </a:cu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4" name="Picture 13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32938" y="2226056"/>
                  <a:ext cx="1061593" cy="106502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8" name="Group 17"/>
              <p:cNvGrpSpPr/>
              <p:nvPr/>
            </p:nvGrpSpPr>
            <p:grpSpPr>
              <a:xfrm>
                <a:off x="1729232" y="2226056"/>
                <a:ext cx="1061593" cy="1065022"/>
                <a:chOff x="1729232" y="2226056"/>
                <a:chExt cx="1061593" cy="1065022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1941482" y="2847214"/>
                  <a:ext cx="658316" cy="3291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58316" h="329159">
                      <a:moveTo>
                        <a:pt x="0" y="0"/>
                      </a:moveTo>
                      <a:lnTo>
                        <a:pt x="658315" y="0"/>
                      </a:lnTo>
                      <a:lnTo>
                        <a:pt x="658315" y="329158"/>
                      </a:lnTo>
                      <a:lnTo>
                        <a:pt x="0" y="329158"/>
                      </a:lnTo>
                      <a:close/>
                    </a:path>
                  </a:pathLst>
                </a:cu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7" name="Picture 16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29232" y="2226056"/>
                  <a:ext cx="1061593" cy="106502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1" name="Group 20"/>
              <p:cNvGrpSpPr/>
              <p:nvPr/>
            </p:nvGrpSpPr>
            <p:grpSpPr>
              <a:xfrm>
                <a:off x="538099" y="2226056"/>
                <a:ext cx="1068578" cy="1065022"/>
                <a:chOff x="538099" y="2226056"/>
                <a:chExt cx="1068578" cy="1065022"/>
              </a:xfrm>
            </p:grpSpPr>
            <p:sp>
              <p:nvSpPr>
                <p:cNvPr id="19" name="Freeform 18"/>
                <p:cNvSpPr/>
                <p:nvPr/>
              </p:nvSpPr>
              <p:spPr>
                <a:xfrm>
                  <a:off x="674225" y="2328790"/>
                  <a:ext cx="781750" cy="57602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81750" h="576027">
                      <a:moveTo>
                        <a:pt x="0" y="0"/>
                      </a:moveTo>
                      <a:lnTo>
                        <a:pt x="781749" y="0"/>
                      </a:lnTo>
                      <a:lnTo>
                        <a:pt x="781749" y="576026"/>
                      </a:lnTo>
                      <a:lnTo>
                        <a:pt x="0" y="576026"/>
                      </a:lnTo>
                      <a:close/>
                    </a:path>
                  </a:pathLst>
                </a:custGeom>
                <a:solidFill>
                  <a:srgbClr val="40E0D0"/>
                </a:solidFill>
                <a:ln w="38100" cap="flat" cmpd="sng" algn="ctr">
                  <a:solidFill>
                    <a:srgbClr val="40E0D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0" name="Picture 19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8099" y="2226056"/>
                  <a:ext cx="1068578" cy="106502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cxnSp>
            <p:nvCxnSpPr>
              <p:cNvPr id="22" name="Straight Connector 21"/>
              <p:cNvCxnSpPr/>
              <p:nvPr/>
            </p:nvCxnSpPr>
            <p:spPr>
              <a:xfrm>
                <a:off x="550799" y="3402965"/>
                <a:ext cx="3418332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TextBox 24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F-18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 2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4500" y="1117600"/>
            <a:ext cx="234632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 :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17602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29415B03-0D49-A016-97E2-290A4D6D1C6D}"/>
              </a:ext>
            </a:extLst>
          </p:cNvPr>
          <p:cNvGrpSpPr/>
          <p:nvPr/>
        </p:nvGrpSpPr>
        <p:grpSpPr>
          <a:xfrm>
            <a:off x="903536" y="1073696"/>
            <a:ext cx="8429680" cy="2448272"/>
            <a:chOff x="903536" y="1073696"/>
            <a:chExt cx="8429680" cy="244827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2792E2F-378A-D63D-267F-802F98D38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3536" y="1073696"/>
              <a:ext cx="8429680" cy="244827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951" y="2388504"/>
              <a:ext cx="115697" cy="3413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" name="Picture 3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7356" y="2391425"/>
              <a:ext cx="239776" cy="3384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5" name="Picture 4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2858" y="2388504"/>
              <a:ext cx="236982" cy="3413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2088" y="2388504"/>
              <a:ext cx="236982" cy="3413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2525" y="2388504"/>
              <a:ext cx="115697" cy="3413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4520" y="2391425"/>
              <a:ext cx="239776" cy="3384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0" name="TextBox 9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la FR Codes (leçon RAM-3) et souligner les noyaux. Voir p. F-18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3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39906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M.1 p. 121</a:t>
            </a:r>
            <a:r>
              <a:rPr lang="en-CA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124</a:t>
            </a:r>
          </a:p>
          <a:p>
            <a:pPr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60698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EC911150-ACFD-1B31-4652-2F3E5D67C3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8119"/>
            <a:ext cx="6071628" cy="125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958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520700" y="2205482"/>
            <a:ext cx="9142603" cy="1179957"/>
            <a:chOff x="520700" y="2205482"/>
            <a:chExt cx="9142603" cy="1179957"/>
          </a:xfrm>
        </p:grpSpPr>
        <p:grpSp>
          <p:nvGrpSpPr>
            <p:cNvPr id="4" name="Group 3"/>
            <p:cNvGrpSpPr/>
            <p:nvPr/>
          </p:nvGrpSpPr>
          <p:grpSpPr>
            <a:xfrm>
              <a:off x="1431163" y="2205482"/>
              <a:ext cx="905637" cy="1179957"/>
              <a:chOff x="1431163" y="2205482"/>
              <a:chExt cx="905637" cy="1179957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1527970" y="2476383"/>
                <a:ext cx="706496" cy="662338"/>
              </a:xfrm>
              <a:custGeom>
                <a:avLst/>
                <a:gdLst/>
                <a:ahLst/>
                <a:cxnLst/>
                <a:rect l="0" t="0" r="0" b="0"/>
                <a:pathLst>
                  <a:path w="706496" h="662338">
                    <a:moveTo>
                      <a:pt x="0" y="0"/>
                    </a:moveTo>
                    <a:lnTo>
                      <a:pt x="706495" y="0"/>
                    </a:lnTo>
                    <a:lnTo>
                      <a:pt x="706495" y="662337"/>
                    </a:lnTo>
                    <a:lnTo>
                      <a:pt x="0" y="662337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31163" y="2205482"/>
                <a:ext cx="905637" cy="117995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520700" y="2214245"/>
              <a:ext cx="905637" cy="1162304"/>
              <a:chOff x="520700" y="2214245"/>
              <a:chExt cx="905637" cy="1162304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616182" y="2488852"/>
                <a:ext cx="711759" cy="620895"/>
              </a:xfrm>
              <a:custGeom>
                <a:avLst/>
                <a:gdLst/>
                <a:ahLst/>
                <a:cxnLst/>
                <a:rect l="0" t="0" r="0" b="0"/>
                <a:pathLst>
                  <a:path w="711759" h="620895">
                    <a:moveTo>
                      <a:pt x="0" y="0"/>
                    </a:moveTo>
                    <a:lnTo>
                      <a:pt x="711758" y="0"/>
                    </a:lnTo>
                    <a:lnTo>
                      <a:pt x="711758" y="620894"/>
                    </a:lnTo>
                    <a:lnTo>
                      <a:pt x="0" y="620894"/>
                    </a:lnTo>
                    <a:close/>
                  </a:path>
                </a:pathLst>
              </a:custGeom>
              <a:solidFill>
                <a:srgbClr val="3CB371"/>
              </a:solidFill>
              <a:ln w="38100" cap="flat" cmpd="sng" algn="ctr">
                <a:solidFill>
                  <a:srgbClr val="3CB37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0700" y="2214245"/>
                <a:ext cx="905637" cy="11623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3264662" y="2205482"/>
              <a:ext cx="905637" cy="1179957"/>
              <a:chOff x="3264662" y="2205482"/>
              <a:chExt cx="905637" cy="1179957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3361486" y="2476382"/>
                <a:ext cx="706495" cy="662339"/>
              </a:xfrm>
              <a:custGeom>
                <a:avLst/>
                <a:gdLst/>
                <a:ahLst/>
                <a:cxnLst/>
                <a:rect l="0" t="0" r="0" b="0"/>
                <a:pathLst>
                  <a:path w="706495" h="662339">
                    <a:moveTo>
                      <a:pt x="0" y="0"/>
                    </a:moveTo>
                    <a:lnTo>
                      <a:pt x="706494" y="0"/>
                    </a:lnTo>
                    <a:lnTo>
                      <a:pt x="706494" y="662338"/>
                    </a:lnTo>
                    <a:lnTo>
                      <a:pt x="0" y="662338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64662" y="2205482"/>
                <a:ext cx="905637" cy="117995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2341499" y="2214245"/>
              <a:ext cx="905637" cy="1162304"/>
              <a:chOff x="2341499" y="2214245"/>
              <a:chExt cx="905637" cy="1162304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2436997" y="2488852"/>
                <a:ext cx="711759" cy="620896"/>
              </a:xfrm>
              <a:custGeom>
                <a:avLst/>
                <a:gdLst/>
                <a:ahLst/>
                <a:cxnLst/>
                <a:rect l="0" t="0" r="0" b="0"/>
                <a:pathLst>
                  <a:path w="711759" h="620896">
                    <a:moveTo>
                      <a:pt x="0" y="0"/>
                    </a:moveTo>
                    <a:lnTo>
                      <a:pt x="711758" y="0"/>
                    </a:lnTo>
                    <a:lnTo>
                      <a:pt x="711758" y="620895"/>
                    </a:lnTo>
                    <a:lnTo>
                      <a:pt x="0" y="620895"/>
                    </a:lnTo>
                    <a:close/>
                  </a:path>
                </a:pathLst>
              </a:custGeom>
              <a:solidFill>
                <a:srgbClr val="3CB371"/>
              </a:solidFill>
              <a:ln w="38100" cap="flat" cmpd="sng" algn="ctr">
                <a:solidFill>
                  <a:srgbClr val="3CB37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2" name="Picture 11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1499" y="2214245"/>
                <a:ext cx="905637" cy="11623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6" name="Group 15"/>
            <p:cNvGrpSpPr/>
            <p:nvPr/>
          </p:nvGrpSpPr>
          <p:grpSpPr>
            <a:xfrm>
              <a:off x="5098161" y="2205482"/>
              <a:ext cx="905637" cy="1179957"/>
              <a:chOff x="5098161" y="2205482"/>
              <a:chExt cx="905637" cy="1179957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5195014" y="2476383"/>
                <a:ext cx="706495" cy="662338"/>
              </a:xfrm>
              <a:custGeom>
                <a:avLst/>
                <a:gdLst/>
                <a:ahLst/>
                <a:cxnLst/>
                <a:rect l="0" t="0" r="0" b="0"/>
                <a:pathLst>
                  <a:path w="706495" h="662338">
                    <a:moveTo>
                      <a:pt x="0" y="0"/>
                    </a:moveTo>
                    <a:lnTo>
                      <a:pt x="706494" y="0"/>
                    </a:lnTo>
                    <a:lnTo>
                      <a:pt x="706494" y="662337"/>
                    </a:lnTo>
                    <a:lnTo>
                      <a:pt x="0" y="662337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5" name="Picture 1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98161" y="2205482"/>
                <a:ext cx="905637" cy="117995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9" name="Group 18"/>
            <p:cNvGrpSpPr/>
            <p:nvPr/>
          </p:nvGrpSpPr>
          <p:grpSpPr>
            <a:xfrm>
              <a:off x="4174998" y="2214245"/>
              <a:ext cx="905637" cy="1162304"/>
              <a:chOff x="4174998" y="2214245"/>
              <a:chExt cx="905637" cy="1162304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4270527" y="2488852"/>
                <a:ext cx="711757" cy="620895"/>
              </a:xfrm>
              <a:custGeom>
                <a:avLst/>
                <a:gdLst/>
                <a:ahLst/>
                <a:cxnLst/>
                <a:rect l="0" t="0" r="0" b="0"/>
                <a:pathLst>
                  <a:path w="711757" h="620895">
                    <a:moveTo>
                      <a:pt x="0" y="0"/>
                    </a:moveTo>
                    <a:lnTo>
                      <a:pt x="711756" y="0"/>
                    </a:lnTo>
                    <a:lnTo>
                      <a:pt x="711756" y="620894"/>
                    </a:lnTo>
                    <a:lnTo>
                      <a:pt x="0" y="620894"/>
                    </a:lnTo>
                    <a:close/>
                  </a:path>
                </a:pathLst>
              </a:custGeom>
              <a:solidFill>
                <a:srgbClr val="3CB371"/>
              </a:solidFill>
              <a:ln w="38100" cap="flat" cmpd="sng" algn="ctr">
                <a:solidFill>
                  <a:srgbClr val="3CB37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8" name="Picture 17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4998" y="2214245"/>
                <a:ext cx="905637" cy="11623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2" name="Group 21"/>
            <p:cNvGrpSpPr/>
            <p:nvPr/>
          </p:nvGrpSpPr>
          <p:grpSpPr>
            <a:xfrm>
              <a:off x="6936994" y="2205482"/>
              <a:ext cx="905637" cy="1179957"/>
              <a:chOff x="6936994" y="2205482"/>
              <a:chExt cx="905637" cy="1179957"/>
            </a:xfrm>
          </p:grpSpPr>
          <p:sp>
            <p:nvSpPr>
              <p:cNvPr id="20" name="Freeform 19"/>
              <p:cNvSpPr/>
              <p:nvPr/>
            </p:nvSpPr>
            <p:spPr>
              <a:xfrm>
                <a:off x="7033791" y="2476382"/>
                <a:ext cx="706496" cy="662339"/>
              </a:xfrm>
              <a:custGeom>
                <a:avLst/>
                <a:gdLst/>
                <a:ahLst/>
                <a:cxnLst/>
                <a:rect l="0" t="0" r="0" b="0"/>
                <a:pathLst>
                  <a:path w="706496" h="662339">
                    <a:moveTo>
                      <a:pt x="0" y="0"/>
                    </a:moveTo>
                    <a:lnTo>
                      <a:pt x="706495" y="0"/>
                    </a:lnTo>
                    <a:lnTo>
                      <a:pt x="706495" y="662338"/>
                    </a:lnTo>
                    <a:lnTo>
                      <a:pt x="0" y="662338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1" name="Picture 20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36994" y="2205482"/>
                <a:ext cx="905637" cy="117995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5" name="Group 24"/>
            <p:cNvGrpSpPr/>
            <p:nvPr/>
          </p:nvGrpSpPr>
          <p:grpSpPr>
            <a:xfrm>
              <a:off x="6026531" y="2214245"/>
              <a:ext cx="905637" cy="1162304"/>
              <a:chOff x="6026531" y="2214245"/>
              <a:chExt cx="905637" cy="1162304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6122001" y="2488913"/>
                <a:ext cx="711760" cy="620896"/>
              </a:xfrm>
              <a:custGeom>
                <a:avLst/>
                <a:gdLst/>
                <a:ahLst/>
                <a:cxnLst/>
                <a:rect l="0" t="0" r="0" b="0"/>
                <a:pathLst>
                  <a:path w="711760" h="620896">
                    <a:moveTo>
                      <a:pt x="0" y="0"/>
                    </a:moveTo>
                    <a:lnTo>
                      <a:pt x="711759" y="0"/>
                    </a:lnTo>
                    <a:lnTo>
                      <a:pt x="711759" y="620895"/>
                    </a:lnTo>
                    <a:lnTo>
                      <a:pt x="0" y="620895"/>
                    </a:lnTo>
                    <a:close/>
                  </a:path>
                </a:pathLst>
              </a:custGeom>
              <a:solidFill>
                <a:srgbClr val="3CB371"/>
              </a:solidFill>
              <a:ln w="38100" cap="flat" cmpd="sng" algn="ctr">
                <a:solidFill>
                  <a:srgbClr val="3CB37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4" name="Picture 23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26531" y="2214245"/>
                <a:ext cx="905637" cy="11623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8" name="Group 27"/>
            <p:cNvGrpSpPr/>
            <p:nvPr/>
          </p:nvGrpSpPr>
          <p:grpSpPr>
            <a:xfrm>
              <a:off x="8757666" y="2205482"/>
              <a:ext cx="905637" cy="1179957"/>
              <a:chOff x="8757666" y="2205482"/>
              <a:chExt cx="905637" cy="1179957"/>
            </a:xfrm>
          </p:grpSpPr>
          <p:sp>
            <p:nvSpPr>
              <p:cNvPr id="26" name="Freeform 25"/>
              <p:cNvSpPr/>
              <p:nvPr/>
            </p:nvSpPr>
            <p:spPr>
              <a:xfrm>
                <a:off x="8854620" y="2476383"/>
                <a:ext cx="706498" cy="662338"/>
              </a:xfrm>
              <a:custGeom>
                <a:avLst/>
                <a:gdLst/>
                <a:ahLst/>
                <a:cxnLst/>
                <a:rect l="0" t="0" r="0" b="0"/>
                <a:pathLst>
                  <a:path w="706498" h="662338">
                    <a:moveTo>
                      <a:pt x="0" y="0"/>
                    </a:moveTo>
                    <a:lnTo>
                      <a:pt x="706497" y="0"/>
                    </a:lnTo>
                    <a:lnTo>
                      <a:pt x="706497" y="662337"/>
                    </a:lnTo>
                    <a:lnTo>
                      <a:pt x="0" y="662337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7" name="Picture 26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57666" y="2205482"/>
                <a:ext cx="905637" cy="117995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1" name="Group 30"/>
            <p:cNvGrpSpPr/>
            <p:nvPr/>
          </p:nvGrpSpPr>
          <p:grpSpPr>
            <a:xfrm>
              <a:off x="7847330" y="2214245"/>
              <a:ext cx="905637" cy="1162304"/>
              <a:chOff x="7847330" y="2214245"/>
              <a:chExt cx="905637" cy="1162304"/>
            </a:xfrm>
          </p:grpSpPr>
          <p:sp>
            <p:nvSpPr>
              <p:cNvPr id="29" name="Freeform 28"/>
              <p:cNvSpPr/>
              <p:nvPr/>
            </p:nvSpPr>
            <p:spPr>
              <a:xfrm>
                <a:off x="7942833" y="2488913"/>
                <a:ext cx="711761" cy="620895"/>
              </a:xfrm>
              <a:custGeom>
                <a:avLst/>
                <a:gdLst/>
                <a:ahLst/>
                <a:cxnLst/>
                <a:rect l="0" t="0" r="0" b="0"/>
                <a:pathLst>
                  <a:path w="711761" h="620895">
                    <a:moveTo>
                      <a:pt x="0" y="0"/>
                    </a:moveTo>
                    <a:lnTo>
                      <a:pt x="711760" y="0"/>
                    </a:lnTo>
                    <a:lnTo>
                      <a:pt x="711760" y="620894"/>
                    </a:lnTo>
                    <a:lnTo>
                      <a:pt x="0" y="620894"/>
                    </a:lnTo>
                    <a:close/>
                  </a:path>
                </a:pathLst>
              </a:custGeom>
              <a:solidFill>
                <a:srgbClr val="3CB371"/>
              </a:solidFill>
              <a:ln w="38100" cap="flat" cmpd="sng" algn="ctr">
                <a:solidFill>
                  <a:srgbClr val="3CB37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0" name="Picture 29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47330" y="2214245"/>
                <a:ext cx="905637" cy="11623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33" name="TextBox 32"/>
          <p:cNvSpPr txBox="1"/>
          <p:nvPr/>
        </p:nvSpPr>
        <p:spPr>
          <a:xfrm>
            <a:off x="457200" y="1130300"/>
            <a:ext cx="637656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Disons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voix haute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9900" y="4025900"/>
            <a:ext cx="871455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sont les deux images qui sont répétées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9900" y="215900"/>
            <a:ext cx="62043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Trouver le noyau dans des régularités d’images.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0" y="48895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924539" y="5402646"/>
            <a:ext cx="140373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noyau</a:t>
            </a:r>
            <a:endParaRPr lang="fr-ca" sz="2800" dirty="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57200" y="6934200"/>
            <a:ext cx="46621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Souligner les cinq noyaux. Voir p. F-15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7323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Quelles sont les deux actions qui sont répétées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747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F-16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1 : Le noyau d’une régularité d’actions.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42961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Quels sont les objets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q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ui sont répétés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8981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2 : Le noyau d’une régularité d’objets.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42447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Quels animaux sont répétés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747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Souligner chaque noyau. Voir p. F-16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3 : Le noyau d’une régularité d’images.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81000" y="2518918"/>
            <a:ext cx="9423781" cy="1319403"/>
            <a:chOff x="381000" y="2518918"/>
            <a:chExt cx="9423781" cy="1319403"/>
          </a:xfrm>
        </p:grpSpPr>
        <p:grpSp>
          <p:nvGrpSpPr>
            <p:cNvPr id="14" name="Group 13"/>
            <p:cNvGrpSpPr/>
            <p:nvPr/>
          </p:nvGrpSpPr>
          <p:grpSpPr>
            <a:xfrm>
              <a:off x="381000" y="2518918"/>
              <a:ext cx="3111881" cy="1319403"/>
              <a:chOff x="381000" y="2518918"/>
              <a:chExt cx="3111881" cy="1319403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381000" y="2544826"/>
                <a:ext cx="960882" cy="1267587"/>
                <a:chOff x="381000" y="2544826"/>
                <a:chExt cx="960882" cy="1267587"/>
              </a:xfrm>
            </p:grpSpPr>
            <p:sp>
              <p:nvSpPr>
                <p:cNvPr id="5" name="Oval 4"/>
                <p:cNvSpPr/>
                <p:nvPr/>
              </p:nvSpPr>
              <p:spPr>
                <a:xfrm>
                  <a:off x="461772" y="2792095"/>
                  <a:ext cx="804164" cy="804164"/>
                </a:xfrm>
                <a:prstGeom prst="ellipse">
                  <a:avLst/>
                </a:prstGeom>
                <a:solidFill>
                  <a:srgbClr val="FF6820">
                    <a:alpha val="60000"/>
                  </a:srgbClr>
                </a:solidFill>
                <a:ln w="38100" cap="flat" cmpd="sng" algn="ctr">
                  <a:solidFill>
                    <a:srgbClr val="FF682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6" name="Picture 5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1000" y="2544826"/>
                  <a:ext cx="960882" cy="126758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0" name="Group 9"/>
              <p:cNvGrpSpPr/>
              <p:nvPr/>
            </p:nvGrpSpPr>
            <p:grpSpPr>
              <a:xfrm>
                <a:off x="1413383" y="2518918"/>
                <a:ext cx="1012698" cy="1319403"/>
                <a:chOff x="1413383" y="2518918"/>
                <a:chExt cx="1012698" cy="1319403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1561550" y="2645360"/>
                  <a:ext cx="757767" cy="1066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7767" h="1066802">
                      <a:moveTo>
                        <a:pt x="0" y="0"/>
                      </a:moveTo>
                      <a:lnTo>
                        <a:pt x="757766" y="0"/>
                      </a:lnTo>
                      <a:lnTo>
                        <a:pt x="757766" y="1066801"/>
                      </a:lnTo>
                      <a:lnTo>
                        <a:pt x="0" y="1066801"/>
                      </a:lnTo>
                      <a:close/>
                    </a:path>
                  </a:pathLst>
                </a:custGeom>
                <a:solidFill>
                  <a:srgbClr val="FFAD5B"/>
                </a:solidFill>
                <a:ln w="38100" cap="flat" cmpd="sng" algn="ctr">
                  <a:solidFill>
                    <a:srgbClr val="FFAD5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9" name="Picture 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13383" y="2518918"/>
                  <a:ext cx="1012698" cy="13194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3" name="Group 12"/>
              <p:cNvGrpSpPr/>
              <p:nvPr/>
            </p:nvGrpSpPr>
            <p:grpSpPr>
              <a:xfrm>
                <a:off x="2480183" y="2518918"/>
                <a:ext cx="1012698" cy="1319403"/>
                <a:chOff x="2480183" y="2518918"/>
                <a:chExt cx="1012698" cy="1319403"/>
              </a:xfrm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2628350" y="2645360"/>
                  <a:ext cx="757767" cy="1066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7767" h="1066802">
                      <a:moveTo>
                        <a:pt x="0" y="0"/>
                      </a:moveTo>
                      <a:lnTo>
                        <a:pt x="757766" y="0"/>
                      </a:lnTo>
                      <a:lnTo>
                        <a:pt x="757766" y="1066801"/>
                      </a:lnTo>
                      <a:lnTo>
                        <a:pt x="0" y="1066801"/>
                      </a:lnTo>
                      <a:close/>
                    </a:path>
                  </a:pathLst>
                </a:custGeom>
                <a:solidFill>
                  <a:srgbClr val="FFAD5B"/>
                </a:solidFill>
                <a:ln w="38100" cap="flat" cmpd="sng" algn="ctr">
                  <a:solidFill>
                    <a:srgbClr val="FFAD5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2" name="Picture 11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80183" y="2518918"/>
                  <a:ext cx="1012698" cy="13194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24" name="Group 23"/>
            <p:cNvGrpSpPr/>
            <p:nvPr/>
          </p:nvGrpSpPr>
          <p:grpSpPr>
            <a:xfrm>
              <a:off x="3536950" y="2518918"/>
              <a:ext cx="3111881" cy="1319403"/>
              <a:chOff x="3536950" y="2518918"/>
              <a:chExt cx="3111881" cy="1319403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3536950" y="2544826"/>
                <a:ext cx="960882" cy="1267587"/>
                <a:chOff x="3536950" y="2544826"/>
                <a:chExt cx="960882" cy="1267587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3617722" y="2792095"/>
                  <a:ext cx="804164" cy="804164"/>
                </a:xfrm>
                <a:prstGeom prst="ellipse">
                  <a:avLst/>
                </a:prstGeom>
                <a:solidFill>
                  <a:srgbClr val="FF6820">
                    <a:alpha val="60000"/>
                  </a:srgbClr>
                </a:solidFill>
                <a:ln w="38100" cap="flat" cmpd="sng" algn="ctr">
                  <a:solidFill>
                    <a:srgbClr val="FF682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6" name="Picture 15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36950" y="2544826"/>
                  <a:ext cx="960882" cy="126758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0" name="Group 19"/>
              <p:cNvGrpSpPr/>
              <p:nvPr/>
            </p:nvGrpSpPr>
            <p:grpSpPr>
              <a:xfrm>
                <a:off x="4569333" y="2518918"/>
                <a:ext cx="1012698" cy="1319403"/>
                <a:chOff x="4569333" y="2518918"/>
                <a:chExt cx="1012698" cy="1319403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4717500" y="2645345"/>
                  <a:ext cx="757767" cy="1066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7767" h="1066801">
                      <a:moveTo>
                        <a:pt x="0" y="0"/>
                      </a:moveTo>
                      <a:lnTo>
                        <a:pt x="757766" y="0"/>
                      </a:lnTo>
                      <a:lnTo>
                        <a:pt x="757766" y="1066800"/>
                      </a:lnTo>
                      <a:lnTo>
                        <a:pt x="0" y="1066800"/>
                      </a:lnTo>
                      <a:close/>
                    </a:path>
                  </a:pathLst>
                </a:custGeom>
                <a:solidFill>
                  <a:srgbClr val="FFAD5B"/>
                </a:solidFill>
                <a:ln w="38100" cap="flat" cmpd="sng" algn="ctr">
                  <a:solidFill>
                    <a:srgbClr val="FFAD5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9" name="Picture 1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9333" y="2518918"/>
                  <a:ext cx="1012698" cy="13194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3" name="Group 22"/>
              <p:cNvGrpSpPr/>
              <p:nvPr/>
            </p:nvGrpSpPr>
            <p:grpSpPr>
              <a:xfrm>
                <a:off x="5636133" y="2518918"/>
                <a:ext cx="1012698" cy="1319403"/>
                <a:chOff x="5636133" y="2518918"/>
                <a:chExt cx="1012698" cy="1319403"/>
              </a:xfrm>
            </p:grpSpPr>
            <p:sp>
              <p:nvSpPr>
                <p:cNvPr id="21" name="Freeform 20"/>
                <p:cNvSpPr/>
                <p:nvPr/>
              </p:nvSpPr>
              <p:spPr>
                <a:xfrm>
                  <a:off x="5784301" y="2645345"/>
                  <a:ext cx="757767" cy="1066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7767" h="1066801">
                      <a:moveTo>
                        <a:pt x="0" y="0"/>
                      </a:moveTo>
                      <a:lnTo>
                        <a:pt x="757766" y="0"/>
                      </a:lnTo>
                      <a:lnTo>
                        <a:pt x="757766" y="1066800"/>
                      </a:lnTo>
                      <a:lnTo>
                        <a:pt x="0" y="1066800"/>
                      </a:lnTo>
                      <a:close/>
                    </a:path>
                  </a:pathLst>
                </a:custGeom>
                <a:solidFill>
                  <a:srgbClr val="FFAD5B"/>
                </a:solidFill>
                <a:ln w="38100" cap="flat" cmpd="sng" algn="ctr">
                  <a:solidFill>
                    <a:srgbClr val="FFAD5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2" name="Picture 21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36133" y="2518918"/>
                  <a:ext cx="1012698" cy="13194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34" name="Group 33"/>
            <p:cNvGrpSpPr/>
            <p:nvPr/>
          </p:nvGrpSpPr>
          <p:grpSpPr>
            <a:xfrm>
              <a:off x="6692900" y="2518918"/>
              <a:ext cx="3111881" cy="1319403"/>
              <a:chOff x="6692900" y="2518918"/>
              <a:chExt cx="3111881" cy="1319403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6692900" y="2544826"/>
                <a:ext cx="960882" cy="1267587"/>
                <a:chOff x="6692900" y="2544826"/>
                <a:chExt cx="960882" cy="1267587"/>
              </a:xfrm>
            </p:grpSpPr>
            <p:sp>
              <p:nvSpPr>
                <p:cNvPr id="25" name="Oval 24"/>
                <p:cNvSpPr/>
                <p:nvPr/>
              </p:nvSpPr>
              <p:spPr>
                <a:xfrm>
                  <a:off x="6773673" y="2792095"/>
                  <a:ext cx="804163" cy="804164"/>
                </a:xfrm>
                <a:prstGeom prst="ellipse">
                  <a:avLst/>
                </a:prstGeom>
                <a:solidFill>
                  <a:srgbClr val="FF6820">
                    <a:alpha val="60000"/>
                  </a:srgbClr>
                </a:solidFill>
                <a:ln w="38100" cap="flat" cmpd="sng" algn="ctr">
                  <a:solidFill>
                    <a:srgbClr val="FF682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6" name="Picture 25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92900" y="2544826"/>
                  <a:ext cx="960882" cy="126758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0" name="Group 29"/>
              <p:cNvGrpSpPr/>
              <p:nvPr/>
            </p:nvGrpSpPr>
            <p:grpSpPr>
              <a:xfrm>
                <a:off x="7725283" y="2518918"/>
                <a:ext cx="1012698" cy="1319403"/>
                <a:chOff x="7725283" y="2518918"/>
                <a:chExt cx="1012698" cy="1319403"/>
              </a:xfrm>
            </p:grpSpPr>
            <p:sp>
              <p:nvSpPr>
                <p:cNvPr id="28" name="Freeform 27"/>
                <p:cNvSpPr/>
                <p:nvPr/>
              </p:nvSpPr>
              <p:spPr>
                <a:xfrm>
                  <a:off x="7873451" y="2645345"/>
                  <a:ext cx="757767" cy="1066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7767" h="1066801">
                      <a:moveTo>
                        <a:pt x="0" y="0"/>
                      </a:moveTo>
                      <a:lnTo>
                        <a:pt x="757766" y="0"/>
                      </a:lnTo>
                      <a:lnTo>
                        <a:pt x="757766" y="1066800"/>
                      </a:lnTo>
                      <a:lnTo>
                        <a:pt x="0" y="1066800"/>
                      </a:lnTo>
                      <a:close/>
                    </a:path>
                  </a:pathLst>
                </a:custGeom>
                <a:solidFill>
                  <a:srgbClr val="FFAD5B"/>
                </a:solidFill>
                <a:ln w="38100" cap="flat" cmpd="sng" algn="ctr">
                  <a:solidFill>
                    <a:srgbClr val="FFAD5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9" name="Picture 2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25283" y="2518918"/>
                  <a:ext cx="1012698" cy="13194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3" name="Group 32"/>
              <p:cNvGrpSpPr/>
              <p:nvPr/>
            </p:nvGrpSpPr>
            <p:grpSpPr>
              <a:xfrm>
                <a:off x="8792083" y="2518918"/>
                <a:ext cx="1012698" cy="1319403"/>
                <a:chOff x="8792083" y="2518918"/>
                <a:chExt cx="1012698" cy="1319403"/>
              </a:xfrm>
            </p:grpSpPr>
            <p:sp>
              <p:nvSpPr>
                <p:cNvPr id="31" name="Freeform 30"/>
                <p:cNvSpPr/>
                <p:nvPr/>
              </p:nvSpPr>
              <p:spPr>
                <a:xfrm>
                  <a:off x="8940251" y="2645345"/>
                  <a:ext cx="757767" cy="1066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7767" h="1066801">
                      <a:moveTo>
                        <a:pt x="0" y="0"/>
                      </a:moveTo>
                      <a:lnTo>
                        <a:pt x="757766" y="0"/>
                      </a:lnTo>
                      <a:lnTo>
                        <a:pt x="757766" y="1066800"/>
                      </a:lnTo>
                      <a:lnTo>
                        <a:pt x="0" y="1066800"/>
                      </a:lnTo>
                      <a:close/>
                    </a:path>
                  </a:pathLst>
                </a:custGeom>
                <a:solidFill>
                  <a:srgbClr val="FFAD5B"/>
                </a:solidFill>
                <a:ln w="38100" cap="flat" cmpd="sng" algn="ctr">
                  <a:solidFill>
                    <a:srgbClr val="FFAD5B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32" name="Picture 31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92083" y="2518918"/>
                  <a:ext cx="1012698" cy="13194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871599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747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3 : Le noyau d’une régularité d’images (suite).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387223" y="2512314"/>
            <a:ext cx="9410954" cy="1304544"/>
            <a:chOff x="387223" y="2512314"/>
            <a:chExt cx="9410954" cy="1304544"/>
          </a:xfrm>
        </p:grpSpPr>
        <p:grpSp>
          <p:nvGrpSpPr>
            <p:cNvPr id="13" name="Group 12"/>
            <p:cNvGrpSpPr/>
            <p:nvPr/>
          </p:nvGrpSpPr>
          <p:grpSpPr>
            <a:xfrm>
              <a:off x="387223" y="2512314"/>
              <a:ext cx="3107055" cy="1304544"/>
              <a:chOff x="387223" y="2512314"/>
              <a:chExt cx="3107055" cy="1304544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442720" y="2525014"/>
                <a:ext cx="1000760" cy="1283970"/>
                <a:chOff x="1442720" y="2525014"/>
                <a:chExt cx="1000760" cy="1283970"/>
              </a:xfrm>
            </p:grpSpPr>
            <p:sp>
              <p:nvSpPr>
                <p:cNvPr id="4" name="Freeform 3"/>
                <p:cNvSpPr/>
                <p:nvPr/>
              </p:nvSpPr>
              <p:spPr>
                <a:xfrm>
                  <a:off x="1529345" y="2652514"/>
                  <a:ext cx="816981" cy="10522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16981" h="1052204">
                      <a:moveTo>
                        <a:pt x="0" y="0"/>
                      </a:moveTo>
                      <a:lnTo>
                        <a:pt x="816980" y="0"/>
                      </a:lnTo>
                      <a:lnTo>
                        <a:pt x="816980" y="1052203"/>
                      </a:lnTo>
                      <a:lnTo>
                        <a:pt x="0" y="1052203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5" name="Picture 4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42720" y="2525014"/>
                  <a:ext cx="1000760" cy="1283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9" name="Group 8"/>
              <p:cNvGrpSpPr/>
              <p:nvPr/>
            </p:nvGrpSpPr>
            <p:grpSpPr>
              <a:xfrm>
                <a:off x="387223" y="2512314"/>
                <a:ext cx="1004697" cy="1291844"/>
                <a:chOff x="387223" y="2512314"/>
                <a:chExt cx="1004697" cy="1291844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577341" y="2774052"/>
                  <a:ext cx="625401" cy="84758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25401" h="847581">
                      <a:moveTo>
                        <a:pt x="0" y="0"/>
                      </a:moveTo>
                      <a:lnTo>
                        <a:pt x="625400" y="0"/>
                      </a:lnTo>
                      <a:lnTo>
                        <a:pt x="625400" y="847580"/>
                      </a:lnTo>
                      <a:lnTo>
                        <a:pt x="0" y="847580"/>
                      </a:lnTo>
                      <a:close/>
                    </a:path>
                  </a:pathLst>
                </a:custGeom>
                <a:solidFill>
                  <a:srgbClr val="FFFFE0"/>
                </a:solidFill>
                <a:ln w="38100" cap="flat" cmpd="sng" algn="ctr">
                  <a:solidFill>
                    <a:srgbClr val="FFFFE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8" name="Picture 7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7223" y="2512314"/>
                  <a:ext cx="1004697" cy="129184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2" name="Group 11"/>
              <p:cNvGrpSpPr/>
              <p:nvPr/>
            </p:nvGrpSpPr>
            <p:grpSpPr>
              <a:xfrm>
                <a:off x="2481580" y="2517140"/>
                <a:ext cx="1012698" cy="1299718"/>
                <a:chOff x="2481580" y="2517140"/>
                <a:chExt cx="1012698" cy="1299718"/>
              </a:xfrm>
            </p:grpSpPr>
            <p:sp>
              <p:nvSpPr>
                <p:cNvPr id="10" name="Freeform 9"/>
                <p:cNvSpPr/>
                <p:nvPr/>
              </p:nvSpPr>
              <p:spPr>
                <a:xfrm>
                  <a:off x="2588283" y="2824185"/>
                  <a:ext cx="795867" cy="69426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95867" h="694266">
                      <a:moveTo>
                        <a:pt x="0" y="0"/>
                      </a:moveTo>
                      <a:lnTo>
                        <a:pt x="795866" y="0"/>
                      </a:lnTo>
                      <a:lnTo>
                        <a:pt x="795866" y="694265"/>
                      </a:lnTo>
                      <a:lnTo>
                        <a:pt x="0" y="694265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3CB37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1" name="Picture 10"/>
                <p:cNvPicPr>
                  <a:picLocks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81580" y="2517140"/>
                  <a:ext cx="1012698" cy="129971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23" name="Group 22"/>
            <p:cNvGrpSpPr/>
            <p:nvPr/>
          </p:nvGrpSpPr>
          <p:grpSpPr>
            <a:xfrm>
              <a:off x="3545459" y="2512314"/>
              <a:ext cx="3107182" cy="1304544"/>
              <a:chOff x="3545459" y="2512314"/>
              <a:chExt cx="3107182" cy="1304544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4600956" y="2525014"/>
                <a:ext cx="1000760" cy="1283970"/>
                <a:chOff x="4600956" y="2525014"/>
                <a:chExt cx="1000760" cy="1283970"/>
              </a:xfrm>
            </p:grpSpPr>
            <p:sp>
              <p:nvSpPr>
                <p:cNvPr id="14" name="Freeform 13"/>
                <p:cNvSpPr/>
                <p:nvPr/>
              </p:nvSpPr>
              <p:spPr>
                <a:xfrm>
                  <a:off x="4687707" y="2652514"/>
                  <a:ext cx="816981" cy="10522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16981" h="1052204">
                      <a:moveTo>
                        <a:pt x="0" y="0"/>
                      </a:moveTo>
                      <a:lnTo>
                        <a:pt x="816980" y="0"/>
                      </a:lnTo>
                      <a:lnTo>
                        <a:pt x="816980" y="1052203"/>
                      </a:lnTo>
                      <a:lnTo>
                        <a:pt x="0" y="1052203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5" name="Picture 14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0956" y="2525014"/>
                  <a:ext cx="1000760" cy="1283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9" name="Group 18"/>
              <p:cNvGrpSpPr/>
              <p:nvPr/>
            </p:nvGrpSpPr>
            <p:grpSpPr>
              <a:xfrm>
                <a:off x="3545459" y="2512314"/>
                <a:ext cx="1004697" cy="1291844"/>
                <a:chOff x="3545459" y="2512314"/>
                <a:chExt cx="1004697" cy="1291844"/>
              </a:xfrm>
            </p:grpSpPr>
            <p:sp>
              <p:nvSpPr>
                <p:cNvPr id="17" name="Freeform 16"/>
                <p:cNvSpPr/>
                <p:nvPr/>
              </p:nvSpPr>
              <p:spPr>
                <a:xfrm>
                  <a:off x="3735703" y="2774052"/>
                  <a:ext cx="625402" cy="84758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25402" h="847581">
                      <a:moveTo>
                        <a:pt x="0" y="0"/>
                      </a:moveTo>
                      <a:lnTo>
                        <a:pt x="625401" y="0"/>
                      </a:lnTo>
                      <a:lnTo>
                        <a:pt x="625401" y="847580"/>
                      </a:lnTo>
                      <a:lnTo>
                        <a:pt x="0" y="847580"/>
                      </a:lnTo>
                      <a:close/>
                    </a:path>
                  </a:pathLst>
                </a:custGeom>
                <a:solidFill>
                  <a:srgbClr val="FFFFE0"/>
                </a:solidFill>
                <a:ln w="38100" cap="flat" cmpd="sng" algn="ctr">
                  <a:solidFill>
                    <a:srgbClr val="FFFFE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8" name="Picture 17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45459" y="2512314"/>
                  <a:ext cx="1004697" cy="129184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2" name="Group 21"/>
              <p:cNvGrpSpPr/>
              <p:nvPr/>
            </p:nvGrpSpPr>
            <p:grpSpPr>
              <a:xfrm>
                <a:off x="5639943" y="2517140"/>
                <a:ext cx="1012698" cy="1299718"/>
                <a:chOff x="5639943" y="2517140"/>
                <a:chExt cx="1012698" cy="1299718"/>
              </a:xfrm>
            </p:grpSpPr>
            <p:sp>
              <p:nvSpPr>
                <p:cNvPr id="20" name="Freeform 19"/>
                <p:cNvSpPr/>
                <p:nvPr/>
              </p:nvSpPr>
              <p:spPr>
                <a:xfrm>
                  <a:off x="5746645" y="2824185"/>
                  <a:ext cx="795867" cy="69426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95867" h="694266">
                      <a:moveTo>
                        <a:pt x="0" y="0"/>
                      </a:moveTo>
                      <a:lnTo>
                        <a:pt x="795866" y="0"/>
                      </a:lnTo>
                      <a:lnTo>
                        <a:pt x="795866" y="694265"/>
                      </a:lnTo>
                      <a:lnTo>
                        <a:pt x="0" y="694265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3CB37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1" name="Picture 20"/>
                <p:cNvPicPr>
                  <a:picLocks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39943" y="2517140"/>
                  <a:ext cx="1012698" cy="129971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33" name="Group 32"/>
            <p:cNvGrpSpPr/>
            <p:nvPr/>
          </p:nvGrpSpPr>
          <p:grpSpPr>
            <a:xfrm>
              <a:off x="6691122" y="2512314"/>
              <a:ext cx="3107055" cy="1304544"/>
              <a:chOff x="6691122" y="2512314"/>
              <a:chExt cx="3107055" cy="1304544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7746619" y="2525014"/>
                <a:ext cx="1000760" cy="1283970"/>
                <a:chOff x="7746619" y="2525014"/>
                <a:chExt cx="1000760" cy="1283970"/>
              </a:xfrm>
            </p:grpSpPr>
            <p:sp>
              <p:nvSpPr>
                <p:cNvPr id="24" name="Freeform 23"/>
                <p:cNvSpPr/>
                <p:nvPr/>
              </p:nvSpPr>
              <p:spPr>
                <a:xfrm>
                  <a:off x="7833370" y="2652514"/>
                  <a:ext cx="816981" cy="10522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16981" h="1052204">
                      <a:moveTo>
                        <a:pt x="0" y="0"/>
                      </a:moveTo>
                      <a:lnTo>
                        <a:pt x="816980" y="0"/>
                      </a:lnTo>
                      <a:lnTo>
                        <a:pt x="816980" y="1052203"/>
                      </a:lnTo>
                      <a:lnTo>
                        <a:pt x="0" y="1052203"/>
                      </a:lnTo>
                      <a:close/>
                    </a:path>
                  </a:pathLst>
                </a:custGeom>
                <a:solidFill>
                  <a:srgbClr val="D2B48C"/>
                </a:solidFill>
                <a:ln w="38100" cap="flat" cmpd="sng" algn="ctr">
                  <a:solidFill>
                    <a:srgbClr val="D2B48C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5" name="Picture 24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46619" y="2525014"/>
                  <a:ext cx="1000760" cy="1283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9" name="Group 28"/>
              <p:cNvGrpSpPr/>
              <p:nvPr/>
            </p:nvGrpSpPr>
            <p:grpSpPr>
              <a:xfrm>
                <a:off x="6691122" y="2512314"/>
                <a:ext cx="1004697" cy="1291844"/>
                <a:chOff x="6691122" y="2512314"/>
                <a:chExt cx="1004697" cy="1291844"/>
              </a:xfrm>
            </p:grpSpPr>
            <p:sp>
              <p:nvSpPr>
                <p:cNvPr id="27" name="Freeform 26"/>
                <p:cNvSpPr/>
                <p:nvPr/>
              </p:nvSpPr>
              <p:spPr>
                <a:xfrm>
                  <a:off x="6881364" y="2774052"/>
                  <a:ext cx="625403" cy="84758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25403" h="847581">
                      <a:moveTo>
                        <a:pt x="0" y="0"/>
                      </a:moveTo>
                      <a:lnTo>
                        <a:pt x="625402" y="0"/>
                      </a:lnTo>
                      <a:lnTo>
                        <a:pt x="625402" y="847580"/>
                      </a:lnTo>
                      <a:lnTo>
                        <a:pt x="0" y="847580"/>
                      </a:lnTo>
                      <a:close/>
                    </a:path>
                  </a:pathLst>
                </a:custGeom>
                <a:solidFill>
                  <a:srgbClr val="FFFFE0"/>
                </a:solidFill>
                <a:ln w="38100" cap="flat" cmpd="sng" algn="ctr">
                  <a:solidFill>
                    <a:srgbClr val="FFFFE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8" name="Picture 27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91122" y="2512314"/>
                  <a:ext cx="1004697" cy="129184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2" name="Group 31"/>
              <p:cNvGrpSpPr/>
              <p:nvPr/>
            </p:nvGrpSpPr>
            <p:grpSpPr>
              <a:xfrm>
                <a:off x="8785479" y="2517140"/>
                <a:ext cx="1012698" cy="1299718"/>
                <a:chOff x="8785479" y="2517140"/>
                <a:chExt cx="1012698" cy="1299718"/>
              </a:xfrm>
            </p:grpSpPr>
            <p:sp>
              <p:nvSpPr>
                <p:cNvPr id="30" name="Freeform 29"/>
                <p:cNvSpPr/>
                <p:nvPr/>
              </p:nvSpPr>
              <p:spPr>
                <a:xfrm>
                  <a:off x="8892305" y="2824185"/>
                  <a:ext cx="795867" cy="69426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95867" h="694266">
                      <a:moveTo>
                        <a:pt x="0" y="0"/>
                      </a:moveTo>
                      <a:lnTo>
                        <a:pt x="795866" y="0"/>
                      </a:lnTo>
                      <a:lnTo>
                        <a:pt x="795866" y="694265"/>
                      </a:lnTo>
                      <a:lnTo>
                        <a:pt x="0" y="694265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3CB37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31" name="Picture 30"/>
                <p:cNvPicPr>
                  <a:picLocks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85479" y="2517140"/>
                  <a:ext cx="1012698" cy="129971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3262873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389890" y="2544064"/>
            <a:ext cx="9406001" cy="1273937"/>
            <a:chOff x="389890" y="2544064"/>
            <a:chExt cx="9406001" cy="1273937"/>
          </a:xfrm>
        </p:grpSpPr>
        <p:grpSp>
          <p:nvGrpSpPr>
            <p:cNvPr id="11" name="Group 10"/>
            <p:cNvGrpSpPr/>
            <p:nvPr/>
          </p:nvGrpSpPr>
          <p:grpSpPr>
            <a:xfrm>
              <a:off x="389890" y="2544064"/>
              <a:ext cx="3094101" cy="1273937"/>
              <a:chOff x="389890" y="2544064"/>
              <a:chExt cx="3094101" cy="1273937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2494661" y="2544064"/>
                <a:ext cx="989330" cy="1273937"/>
                <a:chOff x="2494661" y="2544064"/>
                <a:chExt cx="989330" cy="1273937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2588574" y="2822962"/>
                  <a:ext cx="805178" cy="70557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5178" h="705570">
                      <a:moveTo>
                        <a:pt x="0" y="0"/>
                      </a:moveTo>
                      <a:lnTo>
                        <a:pt x="805177" y="0"/>
                      </a:lnTo>
                      <a:lnTo>
                        <a:pt x="805177" y="705569"/>
                      </a:lnTo>
                      <a:lnTo>
                        <a:pt x="0" y="705569"/>
                      </a:lnTo>
                      <a:close/>
                    </a:path>
                  </a:pathLst>
                </a:custGeom>
                <a:solidFill>
                  <a:srgbClr val="A52A00">
                    <a:alpha val="40000"/>
                  </a:srgbClr>
                </a:solidFill>
                <a:ln w="38100" cap="flat" cmpd="sng" algn="ctr">
                  <a:solidFill>
                    <a:srgbClr val="A52A00">
                      <a:alpha val="4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3" name="Picture 2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94661" y="2544064"/>
                  <a:ext cx="989330" cy="127393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7" name="Group 6"/>
              <p:cNvGrpSpPr/>
              <p:nvPr/>
            </p:nvGrpSpPr>
            <p:grpSpPr>
              <a:xfrm>
                <a:off x="389890" y="2544064"/>
                <a:ext cx="991616" cy="1271778"/>
                <a:chOff x="389890" y="2544064"/>
                <a:chExt cx="991616" cy="1271778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462298" y="2968061"/>
                  <a:ext cx="838381" cy="4399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38381" h="439942">
                      <a:moveTo>
                        <a:pt x="0" y="0"/>
                      </a:moveTo>
                      <a:lnTo>
                        <a:pt x="838380" y="0"/>
                      </a:lnTo>
                      <a:lnTo>
                        <a:pt x="838380" y="439941"/>
                      </a:lnTo>
                      <a:lnTo>
                        <a:pt x="0" y="439941"/>
                      </a:lnTo>
                      <a:close/>
                    </a:path>
                  </a:pathLst>
                </a:custGeom>
                <a:solidFill>
                  <a:srgbClr val="C0C0C0">
                    <a:alpha val="60000"/>
                  </a:srgbClr>
                </a:solidFill>
                <a:ln w="38100" cap="flat" cmpd="sng" algn="ctr">
                  <a:solidFill>
                    <a:srgbClr val="C0C0C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6" name="Picture 5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9890" y="2544064"/>
                  <a:ext cx="991616" cy="127177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0" name="Group 9"/>
              <p:cNvGrpSpPr/>
              <p:nvPr/>
            </p:nvGrpSpPr>
            <p:grpSpPr>
              <a:xfrm>
                <a:off x="1440434" y="2544064"/>
                <a:ext cx="991616" cy="1271778"/>
                <a:chOff x="1440434" y="2544064"/>
                <a:chExt cx="991616" cy="1271778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1512901" y="2968061"/>
                  <a:ext cx="838381" cy="4399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38381" h="439942">
                      <a:moveTo>
                        <a:pt x="0" y="0"/>
                      </a:moveTo>
                      <a:lnTo>
                        <a:pt x="838380" y="0"/>
                      </a:lnTo>
                      <a:lnTo>
                        <a:pt x="838380" y="439941"/>
                      </a:lnTo>
                      <a:lnTo>
                        <a:pt x="0" y="439941"/>
                      </a:lnTo>
                      <a:close/>
                    </a:path>
                  </a:pathLst>
                </a:custGeom>
                <a:solidFill>
                  <a:srgbClr val="C0C0C0">
                    <a:alpha val="60000"/>
                  </a:srgbClr>
                </a:solidFill>
                <a:ln w="38100" cap="flat" cmpd="sng" algn="ctr">
                  <a:solidFill>
                    <a:srgbClr val="C0C0C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9" name="Picture 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40434" y="2544064"/>
                  <a:ext cx="991616" cy="127177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21" name="Group 20"/>
            <p:cNvGrpSpPr/>
            <p:nvPr/>
          </p:nvGrpSpPr>
          <p:grpSpPr>
            <a:xfrm>
              <a:off x="3552190" y="2544064"/>
              <a:ext cx="3094101" cy="1273937"/>
              <a:chOff x="3552190" y="2544064"/>
              <a:chExt cx="3094101" cy="1273937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5656961" y="2544064"/>
                <a:ext cx="989330" cy="1273937"/>
                <a:chOff x="5656961" y="2544064"/>
                <a:chExt cx="989330" cy="1273937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5750874" y="2822952"/>
                  <a:ext cx="805178" cy="70556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5178" h="705569">
                      <a:moveTo>
                        <a:pt x="0" y="0"/>
                      </a:moveTo>
                      <a:lnTo>
                        <a:pt x="805177" y="0"/>
                      </a:lnTo>
                      <a:lnTo>
                        <a:pt x="805177" y="705568"/>
                      </a:lnTo>
                      <a:lnTo>
                        <a:pt x="0" y="705568"/>
                      </a:lnTo>
                      <a:close/>
                    </a:path>
                  </a:pathLst>
                </a:custGeom>
                <a:solidFill>
                  <a:srgbClr val="A52A00">
                    <a:alpha val="40000"/>
                  </a:srgbClr>
                </a:solidFill>
                <a:ln w="38100" cap="flat" cmpd="sng" algn="ctr">
                  <a:solidFill>
                    <a:srgbClr val="A52A00">
                      <a:alpha val="4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3" name="Picture 12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56961" y="2544064"/>
                  <a:ext cx="989330" cy="127393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7" name="Group 16"/>
              <p:cNvGrpSpPr/>
              <p:nvPr/>
            </p:nvGrpSpPr>
            <p:grpSpPr>
              <a:xfrm>
                <a:off x="3552190" y="2544064"/>
                <a:ext cx="991616" cy="1271778"/>
                <a:chOff x="3552190" y="2544064"/>
                <a:chExt cx="991616" cy="1271778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3624598" y="2968051"/>
                  <a:ext cx="838381" cy="4399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38381" h="439942">
                      <a:moveTo>
                        <a:pt x="0" y="0"/>
                      </a:moveTo>
                      <a:lnTo>
                        <a:pt x="838380" y="0"/>
                      </a:lnTo>
                      <a:lnTo>
                        <a:pt x="838380" y="439941"/>
                      </a:lnTo>
                      <a:lnTo>
                        <a:pt x="0" y="439941"/>
                      </a:lnTo>
                      <a:close/>
                    </a:path>
                  </a:pathLst>
                </a:custGeom>
                <a:solidFill>
                  <a:srgbClr val="C0C0C0">
                    <a:alpha val="60000"/>
                  </a:srgbClr>
                </a:solidFill>
                <a:ln w="38100" cap="flat" cmpd="sng" algn="ctr">
                  <a:solidFill>
                    <a:srgbClr val="C0C0C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6" name="Picture 15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52190" y="2544064"/>
                  <a:ext cx="991616" cy="127177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0" name="Group 19"/>
              <p:cNvGrpSpPr/>
              <p:nvPr/>
            </p:nvGrpSpPr>
            <p:grpSpPr>
              <a:xfrm>
                <a:off x="4602734" y="2544064"/>
                <a:ext cx="991616" cy="1271778"/>
                <a:chOff x="4602734" y="2544064"/>
                <a:chExt cx="991616" cy="1271778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4675201" y="2968051"/>
                  <a:ext cx="838381" cy="4399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38381" h="439942">
                      <a:moveTo>
                        <a:pt x="0" y="0"/>
                      </a:moveTo>
                      <a:lnTo>
                        <a:pt x="838380" y="0"/>
                      </a:lnTo>
                      <a:lnTo>
                        <a:pt x="838380" y="439941"/>
                      </a:lnTo>
                      <a:lnTo>
                        <a:pt x="0" y="439941"/>
                      </a:lnTo>
                      <a:close/>
                    </a:path>
                  </a:pathLst>
                </a:custGeom>
                <a:solidFill>
                  <a:srgbClr val="C0C0C0">
                    <a:alpha val="60000"/>
                  </a:srgbClr>
                </a:solidFill>
                <a:ln w="38100" cap="flat" cmpd="sng" algn="ctr">
                  <a:solidFill>
                    <a:srgbClr val="C0C0C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9" name="Picture 1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2734" y="2544064"/>
                  <a:ext cx="991616" cy="127177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31" name="Group 30"/>
            <p:cNvGrpSpPr/>
            <p:nvPr/>
          </p:nvGrpSpPr>
          <p:grpSpPr>
            <a:xfrm>
              <a:off x="6701790" y="2544064"/>
              <a:ext cx="3094101" cy="1273937"/>
              <a:chOff x="6701790" y="2544064"/>
              <a:chExt cx="3094101" cy="1273937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8806561" y="2544064"/>
                <a:ext cx="989330" cy="1273937"/>
                <a:chOff x="8806561" y="2544064"/>
                <a:chExt cx="989330" cy="1273937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8900474" y="2822952"/>
                  <a:ext cx="805178" cy="70556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05178" h="705569">
                      <a:moveTo>
                        <a:pt x="0" y="0"/>
                      </a:moveTo>
                      <a:lnTo>
                        <a:pt x="805177" y="0"/>
                      </a:lnTo>
                      <a:lnTo>
                        <a:pt x="805177" y="705568"/>
                      </a:lnTo>
                      <a:lnTo>
                        <a:pt x="0" y="705568"/>
                      </a:lnTo>
                      <a:close/>
                    </a:path>
                  </a:pathLst>
                </a:custGeom>
                <a:solidFill>
                  <a:srgbClr val="A52A00">
                    <a:alpha val="40000"/>
                  </a:srgbClr>
                </a:solidFill>
                <a:ln w="38100" cap="flat" cmpd="sng" algn="ctr">
                  <a:solidFill>
                    <a:srgbClr val="A52A00">
                      <a:alpha val="4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3" name="Picture 22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06561" y="2544064"/>
                  <a:ext cx="989330" cy="127393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7" name="Group 26"/>
              <p:cNvGrpSpPr/>
              <p:nvPr/>
            </p:nvGrpSpPr>
            <p:grpSpPr>
              <a:xfrm>
                <a:off x="6701790" y="2544064"/>
                <a:ext cx="991616" cy="1271778"/>
                <a:chOff x="6701790" y="2544064"/>
                <a:chExt cx="991616" cy="1271778"/>
              </a:xfrm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6774198" y="2968051"/>
                  <a:ext cx="838380" cy="4399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38380" h="439942">
                      <a:moveTo>
                        <a:pt x="0" y="0"/>
                      </a:moveTo>
                      <a:lnTo>
                        <a:pt x="838379" y="0"/>
                      </a:lnTo>
                      <a:lnTo>
                        <a:pt x="838379" y="439941"/>
                      </a:lnTo>
                      <a:lnTo>
                        <a:pt x="0" y="439941"/>
                      </a:lnTo>
                      <a:close/>
                    </a:path>
                  </a:pathLst>
                </a:custGeom>
                <a:solidFill>
                  <a:srgbClr val="C0C0C0">
                    <a:alpha val="60000"/>
                  </a:srgbClr>
                </a:solidFill>
                <a:ln w="38100" cap="flat" cmpd="sng" algn="ctr">
                  <a:solidFill>
                    <a:srgbClr val="C0C0C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6" name="Picture 25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01790" y="2544064"/>
                  <a:ext cx="991616" cy="127177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0" name="Group 29"/>
              <p:cNvGrpSpPr/>
              <p:nvPr/>
            </p:nvGrpSpPr>
            <p:grpSpPr>
              <a:xfrm>
                <a:off x="7752334" y="2544064"/>
                <a:ext cx="991616" cy="1271778"/>
                <a:chOff x="7752334" y="2544064"/>
                <a:chExt cx="991616" cy="1271778"/>
              </a:xfrm>
            </p:grpSpPr>
            <p:sp>
              <p:nvSpPr>
                <p:cNvPr id="28" name="Freeform 27"/>
                <p:cNvSpPr/>
                <p:nvPr/>
              </p:nvSpPr>
              <p:spPr>
                <a:xfrm>
                  <a:off x="7824801" y="2968051"/>
                  <a:ext cx="838379" cy="4399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38379" h="439942">
                      <a:moveTo>
                        <a:pt x="0" y="0"/>
                      </a:moveTo>
                      <a:lnTo>
                        <a:pt x="838378" y="0"/>
                      </a:lnTo>
                      <a:lnTo>
                        <a:pt x="838378" y="439941"/>
                      </a:lnTo>
                      <a:lnTo>
                        <a:pt x="0" y="439941"/>
                      </a:lnTo>
                      <a:close/>
                    </a:path>
                  </a:pathLst>
                </a:custGeom>
                <a:solidFill>
                  <a:srgbClr val="C0C0C0">
                    <a:alpha val="60000"/>
                  </a:srgbClr>
                </a:solidFill>
                <a:ln w="38100" cap="flat" cmpd="sng" algn="ctr">
                  <a:solidFill>
                    <a:srgbClr val="C0C0C0">
                      <a:alpha val="6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9" name="Picture 2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52334" y="2544064"/>
                  <a:ext cx="991616" cy="127177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</p:grpSp>
      <p:sp>
        <p:nvSpPr>
          <p:cNvPr id="33" name="TextBox 32"/>
          <p:cNvSpPr txBox="1"/>
          <p:nvPr/>
        </p:nvSpPr>
        <p:spPr>
          <a:xfrm>
            <a:off x="469900" y="6946900"/>
            <a:ext cx="747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3 : Le noyau d’une régularité d’images (suite).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11843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85991" y="4876074"/>
            <a:ext cx="8198269" cy="1629276"/>
          </a:xfrm>
          <a:custGeom>
            <a:avLst/>
            <a:gdLst/>
            <a:ahLst/>
            <a:cxnLst/>
            <a:rect l="0" t="0" r="0" b="0"/>
            <a:pathLst>
              <a:path w="8198269" h="1629276">
                <a:moveTo>
                  <a:pt x="0" y="0"/>
                </a:moveTo>
                <a:lnTo>
                  <a:pt x="8198268" y="0"/>
                </a:lnTo>
                <a:lnTo>
                  <a:pt x="8198268" y="1629275"/>
                </a:lnTo>
                <a:lnTo>
                  <a:pt x="0" y="1629275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747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Activité 4 : Prolonger à partir du noyau.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06400" y="2493301"/>
            <a:ext cx="9385301" cy="1304545"/>
            <a:chOff x="406400" y="2493301"/>
            <a:chExt cx="9385301" cy="1304545"/>
          </a:xfrm>
        </p:grpSpPr>
        <p:sp>
          <p:nvSpPr>
            <p:cNvPr id="7" name="Freeform 6"/>
            <p:cNvSpPr/>
            <p:nvPr/>
          </p:nvSpPr>
          <p:spPr>
            <a:xfrm>
              <a:off x="406400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1457325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2508250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3559175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610100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661025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6711950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7762875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8813800" y="2493301"/>
              <a:ext cx="977901" cy="1304545"/>
            </a:xfrm>
            <a:custGeom>
              <a:avLst/>
              <a:gdLst/>
              <a:ahLst/>
              <a:cxnLst/>
              <a:rect l="0" t="0" r="0" b="0"/>
              <a:pathLst>
                <a:path w="977901" h="1304545">
                  <a:moveTo>
                    <a:pt x="0" y="0"/>
                  </a:moveTo>
                  <a:lnTo>
                    <a:pt x="977900" y="0"/>
                  </a:lnTo>
                  <a:lnTo>
                    <a:pt x="977900" y="1304544"/>
                  </a:lnTo>
                  <a:lnTo>
                    <a:pt x="0" y="130454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90879" y="5066665"/>
            <a:ext cx="960882" cy="1267587"/>
            <a:chOff x="1190879" y="5066665"/>
            <a:chExt cx="960882" cy="1267587"/>
          </a:xfrm>
        </p:grpSpPr>
        <p:sp>
          <p:nvSpPr>
            <p:cNvPr id="17" name="Oval 16"/>
            <p:cNvSpPr/>
            <p:nvPr/>
          </p:nvSpPr>
          <p:spPr>
            <a:xfrm>
              <a:off x="1271651" y="5313934"/>
              <a:ext cx="804164" cy="804164"/>
            </a:xfrm>
            <a:prstGeom prst="ellipse">
              <a:avLst/>
            </a:prstGeom>
            <a:solidFill>
              <a:srgbClr val="FF6820">
                <a:alpha val="60000"/>
              </a:srgbClr>
            </a:solidFill>
            <a:ln w="38100" cap="flat" cmpd="sng" algn="ctr">
              <a:solidFill>
                <a:srgbClr val="FF6820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0879" y="5066665"/>
              <a:ext cx="960882" cy="126758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2298827" y="5040630"/>
            <a:ext cx="1012698" cy="1319403"/>
            <a:chOff x="2298827" y="5040630"/>
            <a:chExt cx="1012698" cy="1319403"/>
          </a:xfrm>
        </p:grpSpPr>
        <p:sp>
          <p:nvSpPr>
            <p:cNvPr id="20" name="Freeform 19"/>
            <p:cNvSpPr/>
            <p:nvPr/>
          </p:nvSpPr>
          <p:spPr>
            <a:xfrm>
              <a:off x="2447016" y="5166995"/>
              <a:ext cx="757767" cy="1066801"/>
            </a:xfrm>
            <a:custGeom>
              <a:avLst/>
              <a:gdLst/>
              <a:ahLst/>
              <a:cxnLst/>
              <a:rect l="0" t="0" r="0" b="0"/>
              <a:pathLst>
                <a:path w="757767" h="1066801">
                  <a:moveTo>
                    <a:pt x="0" y="0"/>
                  </a:moveTo>
                  <a:lnTo>
                    <a:pt x="757766" y="0"/>
                  </a:lnTo>
                  <a:lnTo>
                    <a:pt x="757766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1" name="Picture 20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8827" y="5040630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5" name="Group 24"/>
          <p:cNvGrpSpPr/>
          <p:nvPr/>
        </p:nvGrpSpPr>
        <p:grpSpPr>
          <a:xfrm>
            <a:off x="4585208" y="5071110"/>
            <a:ext cx="1000760" cy="1283970"/>
            <a:chOff x="4585208" y="5071110"/>
            <a:chExt cx="1000760" cy="1283970"/>
          </a:xfrm>
        </p:grpSpPr>
        <p:sp>
          <p:nvSpPr>
            <p:cNvPr id="23" name="Freeform 22"/>
            <p:cNvSpPr/>
            <p:nvPr/>
          </p:nvSpPr>
          <p:spPr>
            <a:xfrm>
              <a:off x="4671833" y="5198610"/>
              <a:ext cx="816981" cy="1052204"/>
            </a:xfrm>
            <a:custGeom>
              <a:avLst/>
              <a:gdLst/>
              <a:ahLst/>
              <a:cxnLst/>
              <a:rect l="0" t="0" r="0" b="0"/>
              <a:pathLst>
                <a:path w="816981" h="1052204">
                  <a:moveTo>
                    <a:pt x="0" y="0"/>
                  </a:moveTo>
                  <a:lnTo>
                    <a:pt x="816980" y="0"/>
                  </a:lnTo>
                  <a:lnTo>
                    <a:pt x="816980" y="1052203"/>
                  </a:lnTo>
                  <a:lnTo>
                    <a:pt x="0" y="1052203"/>
                  </a:lnTo>
                  <a:close/>
                </a:path>
              </a:pathLst>
            </a:custGeom>
            <a:solidFill>
              <a:srgbClr val="D2B48C"/>
            </a:solidFill>
            <a:ln w="38100" cap="flat" cmpd="sng" algn="ctr">
              <a:solidFill>
                <a:srgbClr val="D2B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5208" y="5071110"/>
              <a:ext cx="1000760" cy="12839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8" name="Group 27"/>
          <p:cNvGrpSpPr/>
          <p:nvPr/>
        </p:nvGrpSpPr>
        <p:grpSpPr>
          <a:xfrm>
            <a:off x="3436747" y="5054473"/>
            <a:ext cx="1004697" cy="1291844"/>
            <a:chOff x="3436747" y="5054473"/>
            <a:chExt cx="1004697" cy="1291844"/>
          </a:xfrm>
        </p:grpSpPr>
        <p:sp>
          <p:nvSpPr>
            <p:cNvPr id="26" name="Freeform 25"/>
            <p:cNvSpPr/>
            <p:nvPr/>
          </p:nvSpPr>
          <p:spPr>
            <a:xfrm>
              <a:off x="3626813" y="5316211"/>
              <a:ext cx="625401" cy="847581"/>
            </a:xfrm>
            <a:custGeom>
              <a:avLst/>
              <a:gdLst/>
              <a:ahLst/>
              <a:cxnLst/>
              <a:rect l="0" t="0" r="0" b="0"/>
              <a:pathLst>
                <a:path w="625401" h="847581">
                  <a:moveTo>
                    <a:pt x="0" y="0"/>
                  </a:moveTo>
                  <a:lnTo>
                    <a:pt x="625400" y="0"/>
                  </a:lnTo>
                  <a:lnTo>
                    <a:pt x="625400" y="847580"/>
                  </a:lnTo>
                  <a:lnTo>
                    <a:pt x="0" y="847580"/>
                  </a:lnTo>
                  <a:close/>
                </a:path>
              </a:pathLst>
            </a:custGeom>
            <a:solidFill>
              <a:srgbClr val="FFFFE0"/>
            </a:solidFill>
            <a:ln w="38100" cap="flat" cmpd="sng" algn="ctr">
              <a:solidFill>
                <a:srgbClr val="FFFFE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6747" y="5054473"/>
              <a:ext cx="1004697" cy="129184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1" name="Group 30"/>
          <p:cNvGrpSpPr/>
          <p:nvPr/>
        </p:nvGrpSpPr>
        <p:grpSpPr>
          <a:xfrm>
            <a:off x="5713095" y="5050536"/>
            <a:ext cx="1012698" cy="1299718"/>
            <a:chOff x="5713095" y="5050536"/>
            <a:chExt cx="1012698" cy="1299718"/>
          </a:xfrm>
        </p:grpSpPr>
        <p:sp>
          <p:nvSpPr>
            <p:cNvPr id="29" name="Freeform 28"/>
            <p:cNvSpPr/>
            <p:nvPr/>
          </p:nvSpPr>
          <p:spPr>
            <a:xfrm>
              <a:off x="5819788" y="5357582"/>
              <a:ext cx="795867" cy="694265"/>
            </a:xfrm>
            <a:custGeom>
              <a:avLst/>
              <a:gdLst/>
              <a:ahLst/>
              <a:cxnLst/>
              <a:rect l="0" t="0" r="0" b="0"/>
              <a:pathLst>
                <a:path w="795867" h="694265">
                  <a:moveTo>
                    <a:pt x="0" y="0"/>
                  </a:moveTo>
                  <a:lnTo>
                    <a:pt x="795866" y="0"/>
                  </a:lnTo>
                  <a:lnTo>
                    <a:pt x="795866" y="694264"/>
                  </a:lnTo>
                  <a:lnTo>
                    <a:pt x="0" y="694264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3095" y="5050536"/>
              <a:ext cx="1012698" cy="129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4" name="Group 33"/>
          <p:cNvGrpSpPr/>
          <p:nvPr/>
        </p:nvGrpSpPr>
        <p:grpSpPr>
          <a:xfrm>
            <a:off x="8030591" y="5063490"/>
            <a:ext cx="989330" cy="1273937"/>
            <a:chOff x="8030591" y="5063490"/>
            <a:chExt cx="989330" cy="1273937"/>
          </a:xfrm>
        </p:grpSpPr>
        <p:sp>
          <p:nvSpPr>
            <p:cNvPr id="32" name="Freeform 31"/>
            <p:cNvSpPr/>
            <p:nvPr/>
          </p:nvSpPr>
          <p:spPr>
            <a:xfrm>
              <a:off x="8124473" y="5342325"/>
              <a:ext cx="805178" cy="705570"/>
            </a:xfrm>
            <a:custGeom>
              <a:avLst/>
              <a:gdLst/>
              <a:ahLst/>
              <a:cxnLst/>
              <a:rect l="0" t="0" r="0" b="0"/>
              <a:pathLst>
                <a:path w="805178" h="705570">
                  <a:moveTo>
                    <a:pt x="0" y="0"/>
                  </a:moveTo>
                  <a:lnTo>
                    <a:pt x="805177" y="0"/>
                  </a:lnTo>
                  <a:lnTo>
                    <a:pt x="805177" y="705569"/>
                  </a:lnTo>
                  <a:lnTo>
                    <a:pt x="0" y="705569"/>
                  </a:lnTo>
                  <a:close/>
                </a:path>
              </a:pathLst>
            </a:custGeom>
            <a:solidFill>
              <a:srgbClr val="A52A00">
                <a:alpha val="40000"/>
              </a:srgbClr>
            </a:solidFill>
            <a:ln w="38100" cap="flat" cmpd="sng" algn="ctr">
              <a:solidFill>
                <a:srgbClr val="A52A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0591" y="5063490"/>
              <a:ext cx="989330" cy="127393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7" name="Group 36"/>
          <p:cNvGrpSpPr/>
          <p:nvPr/>
        </p:nvGrpSpPr>
        <p:grpSpPr>
          <a:xfrm>
            <a:off x="6882892" y="5064506"/>
            <a:ext cx="991616" cy="1271778"/>
            <a:chOff x="6882892" y="5064506"/>
            <a:chExt cx="991616" cy="1271778"/>
          </a:xfrm>
        </p:grpSpPr>
        <p:sp>
          <p:nvSpPr>
            <p:cNvPr id="35" name="Freeform 34"/>
            <p:cNvSpPr/>
            <p:nvPr/>
          </p:nvSpPr>
          <p:spPr>
            <a:xfrm>
              <a:off x="6955339" y="5488503"/>
              <a:ext cx="838380" cy="439942"/>
            </a:xfrm>
            <a:custGeom>
              <a:avLst/>
              <a:gdLst/>
              <a:ahLst/>
              <a:cxnLst/>
              <a:rect l="0" t="0" r="0" b="0"/>
              <a:pathLst>
                <a:path w="838380" h="439942">
                  <a:moveTo>
                    <a:pt x="0" y="0"/>
                  </a:moveTo>
                  <a:lnTo>
                    <a:pt x="838379" y="0"/>
                  </a:lnTo>
                  <a:lnTo>
                    <a:pt x="838379" y="439941"/>
                  </a:lnTo>
                  <a:lnTo>
                    <a:pt x="0" y="439941"/>
                  </a:lnTo>
                  <a:close/>
                </a:path>
              </a:pathLst>
            </a:custGeom>
            <a:solidFill>
              <a:srgbClr val="C0C0C0">
                <a:alpha val="60000"/>
              </a:srgbClr>
            </a:solidFill>
            <a:ln w="38100" cap="flat" cmpd="sng" algn="ctr">
              <a:solidFill>
                <a:srgbClr val="C0C0C0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6" name="Picture 35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2892" y="5064506"/>
              <a:ext cx="991616" cy="12717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158177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9727C8-75DF-44E8-A43C-3B4F55EFD63E}"/>
</file>

<file path=customXml/itemProps2.xml><?xml version="1.0" encoding="utf-8"?>
<ds:datastoreItem xmlns:ds="http://schemas.openxmlformats.org/officeDocument/2006/customXml" ds:itemID="{4850635B-BC28-4EEC-B67B-351585F24D51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E642DC0A-4DAD-4C62-9189-E11E10331A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357</Words>
  <Application>Microsoft Office PowerPoint</Application>
  <PresentationFormat>Custom</PresentationFormat>
  <Paragraphs>45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Francis</dc:creator>
  <cp:lastModifiedBy>Dishpreet Kaur</cp:lastModifiedBy>
  <cp:revision>20</cp:revision>
  <dcterms:created xsi:type="dcterms:W3CDTF">2019-07-29T14:03:48Z</dcterms:created>
  <dcterms:modified xsi:type="dcterms:W3CDTF">2023-02-15T14:53:35Z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