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0160000" cy="7620000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098" autoAdjust="0"/>
  </p:normalViewPr>
  <p:slideViewPr>
    <p:cSldViewPr>
      <p:cViewPr varScale="1">
        <p:scale>
          <a:sx n="46" d="100"/>
          <a:sy n="46" d="100"/>
        </p:scale>
        <p:origin x="1712" y="60"/>
      </p:cViewPr>
      <p:guideLst>
        <p:guide orient="horz" pos="2400"/>
        <p:guide pos="320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8B10460C-2454-4E71-AC15-965143BB31EF}"/>
    <pc:docChg chg="modSld">
      <pc:chgData name="Dishpreet Kaur" userId="19ba2128-39f9-4128-b8af-0f9b31cf97c0" providerId="ADAL" clId="{8B10460C-2454-4E71-AC15-965143BB31EF}" dt="2023-02-15T14:52:56.586" v="1" actId="20577"/>
      <pc:docMkLst>
        <pc:docMk/>
      </pc:docMkLst>
      <pc:sldChg chg="modSp mod">
        <pc:chgData name="Dishpreet Kaur" userId="19ba2128-39f9-4128-b8af-0f9b31cf97c0" providerId="ADAL" clId="{8B10460C-2454-4E71-AC15-965143BB31EF}" dt="2023-02-15T14:52:56.586" v="1" actId="20577"/>
        <pc:sldMkLst>
          <pc:docMk/>
          <pc:sldMk cId="251408826" sldId="256"/>
        </pc:sldMkLst>
        <pc:spChg chg="mod">
          <ac:chgData name="Dishpreet Kaur" userId="19ba2128-39f9-4128-b8af-0f9b31cf97c0" providerId="ADAL" clId="{8B10460C-2454-4E71-AC15-965143BB31EF}" dt="2023-02-15T14:52:56.586" v="1" actId="20577"/>
          <ac:spMkLst>
            <pc:docMk/>
            <pc:sldMk cId="251408826" sldId="256"/>
            <ac:spMk id="6" creationId="{00000000-0000-0000-0000-000000000000}"/>
          </ac:spMkLst>
        </pc:spChg>
      </pc:sldChg>
    </pc:docChg>
  </pc:docChgLst>
  <pc:docChgLst>
    <pc:chgData name="Megan Burns" userId="623e1b0c-ad23-4e0f-a80f-6405fe9aac03" providerId="ADAL" clId="{545C709C-A92A-4CD0-B15C-973245788F2C}"/>
    <pc:docChg chg="undo custSel modSld">
      <pc:chgData name="Megan Burns" userId="623e1b0c-ad23-4e0f-a80f-6405fe9aac03" providerId="ADAL" clId="{545C709C-A92A-4CD0-B15C-973245788F2C}" dt="2023-01-19T16:14:51.620" v="125" actId="948"/>
      <pc:docMkLst>
        <pc:docMk/>
      </pc:docMkLst>
      <pc:sldChg chg="modSp mod">
        <pc:chgData name="Megan Burns" userId="623e1b0c-ad23-4e0f-a80f-6405fe9aac03" providerId="ADAL" clId="{545C709C-A92A-4CD0-B15C-973245788F2C}" dt="2023-01-19T16:14:26.393" v="120" actId="20577"/>
        <pc:sldMkLst>
          <pc:docMk/>
          <pc:sldMk cId="251408826" sldId="256"/>
        </pc:sldMkLst>
        <pc:spChg chg="mod">
          <ac:chgData name="Megan Burns" userId="623e1b0c-ad23-4e0f-a80f-6405fe9aac03" providerId="ADAL" clId="{545C709C-A92A-4CD0-B15C-973245788F2C}" dt="2023-01-19T16:14:26.393" v="120" actId="20577"/>
          <ac:spMkLst>
            <pc:docMk/>
            <pc:sldMk cId="251408826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545C709C-A92A-4CD0-B15C-973245788F2C}" dt="2023-01-18T18:56:32.029" v="98" actId="6549"/>
        <pc:sldMkLst>
          <pc:docMk/>
          <pc:sldMk cId="908758704" sldId="257"/>
        </pc:sldMkLst>
      </pc:sldChg>
      <pc:sldChg chg="addSp delSp modSp mod modNotesTx">
        <pc:chgData name="Megan Burns" userId="623e1b0c-ad23-4e0f-a80f-6405fe9aac03" providerId="ADAL" clId="{545C709C-A92A-4CD0-B15C-973245788F2C}" dt="2023-01-18T18:50:35.072" v="25" actId="1035"/>
        <pc:sldMkLst>
          <pc:docMk/>
          <pc:sldMk cId="2132282958" sldId="265"/>
        </pc:sldMkLst>
        <pc:picChg chg="del">
          <ac:chgData name="Megan Burns" userId="623e1b0c-ad23-4e0f-a80f-6405fe9aac03" providerId="ADAL" clId="{545C709C-A92A-4CD0-B15C-973245788F2C}" dt="2023-01-18T18:50:31.360" v="8" actId="478"/>
          <ac:picMkLst>
            <pc:docMk/>
            <pc:sldMk cId="2132282958" sldId="265"/>
            <ac:picMk id="2" creationId="{00000000-0000-0000-0000-000000000000}"/>
          </ac:picMkLst>
        </pc:picChg>
        <pc:picChg chg="add del mod">
          <ac:chgData name="Megan Burns" userId="623e1b0c-ad23-4e0f-a80f-6405fe9aac03" providerId="ADAL" clId="{545C709C-A92A-4CD0-B15C-973245788F2C}" dt="2023-01-18T18:50:08.546" v="4" actId="478"/>
          <ac:picMkLst>
            <pc:docMk/>
            <pc:sldMk cId="2132282958" sldId="265"/>
            <ac:picMk id="6" creationId="{68B9299C-4897-BBBF-9EA6-9855688C05A7}"/>
          </ac:picMkLst>
        </pc:picChg>
        <pc:picChg chg="add mod">
          <ac:chgData name="Megan Burns" userId="623e1b0c-ad23-4e0f-a80f-6405fe9aac03" providerId="ADAL" clId="{545C709C-A92A-4CD0-B15C-973245788F2C}" dt="2023-01-18T18:50:35.072" v="25" actId="1035"/>
          <ac:picMkLst>
            <pc:docMk/>
            <pc:sldMk cId="2132282958" sldId="265"/>
            <ac:picMk id="8" creationId="{63AC26AA-7D50-F6E6-9C62-489680D9A245}"/>
          </ac:picMkLst>
        </pc:picChg>
      </pc:sldChg>
      <pc:sldChg chg="modNotesTx">
        <pc:chgData name="Megan Burns" userId="623e1b0c-ad23-4e0f-a80f-6405fe9aac03" providerId="ADAL" clId="{545C709C-A92A-4CD0-B15C-973245788F2C}" dt="2023-01-18T18:56:39.514" v="99" actId="6549"/>
        <pc:sldMkLst>
          <pc:docMk/>
          <pc:sldMk cId="3957859846" sldId="266"/>
        </pc:sldMkLst>
      </pc:sldChg>
      <pc:sldChg chg="addSp delSp modSp mod modNotesTx">
        <pc:chgData name="Megan Burns" userId="623e1b0c-ad23-4e0f-a80f-6405fe9aac03" providerId="ADAL" clId="{545C709C-A92A-4CD0-B15C-973245788F2C}" dt="2023-01-18T18:51:31.760" v="82" actId="1035"/>
        <pc:sldMkLst>
          <pc:docMk/>
          <pc:sldMk cId="2404682369" sldId="267"/>
        </pc:sldMkLst>
        <pc:grpChg chg="del">
          <ac:chgData name="Megan Burns" userId="623e1b0c-ad23-4e0f-a80f-6405fe9aac03" providerId="ADAL" clId="{545C709C-A92A-4CD0-B15C-973245788F2C}" dt="2023-01-18T18:51:30.066" v="76" actId="478"/>
          <ac:grpSpMkLst>
            <pc:docMk/>
            <pc:sldMk cId="2404682369" sldId="267"/>
            <ac:grpSpMk id="6" creationId="{00000000-0000-0000-0000-000000000000}"/>
          </ac:grpSpMkLst>
        </pc:grpChg>
        <pc:picChg chg="add mod">
          <ac:chgData name="Megan Burns" userId="623e1b0c-ad23-4e0f-a80f-6405fe9aac03" providerId="ADAL" clId="{545C709C-A92A-4CD0-B15C-973245788F2C}" dt="2023-01-18T18:51:31.760" v="82" actId="1035"/>
          <ac:picMkLst>
            <pc:docMk/>
            <pc:sldMk cId="2404682369" sldId="267"/>
            <ac:picMk id="8" creationId="{AE23B973-4AC4-FDDE-435C-3A5D34003C48}"/>
          </ac:picMkLst>
        </pc:picChg>
      </pc:sldChg>
      <pc:sldChg chg="addSp delSp modSp mod modNotesTx">
        <pc:chgData name="Megan Burns" userId="623e1b0c-ad23-4e0f-a80f-6405fe9aac03" providerId="ADAL" clId="{545C709C-A92A-4CD0-B15C-973245788F2C}" dt="2023-01-18T18:52:12.641" v="89" actId="1035"/>
        <pc:sldMkLst>
          <pc:docMk/>
          <pc:sldMk cId="1488361221" sldId="268"/>
        </pc:sldMkLst>
        <pc:picChg chg="del">
          <ac:chgData name="Megan Burns" userId="623e1b0c-ad23-4e0f-a80f-6405fe9aac03" providerId="ADAL" clId="{545C709C-A92A-4CD0-B15C-973245788F2C}" dt="2023-01-18T18:52:11.786" v="87" actId="478"/>
          <ac:picMkLst>
            <pc:docMk/>
            <pc:sldMk cId="1488361221" sldId="268"/>
            <ac:picMk id="4" creationId="{00000000-0000-0000-0000-000000000000}"/>
          </ac:picMkLst>
        </pc:picChg>
        <pc:picChg chg="add mod">
          <ac:chgData name="Megan Burns" userId="623e1b0c-ad23-4e0f-a80f-6405fe9aac03" providerId="ADAL" clId="{545C709C-A92A-4CD0-B15C-973245788F2C}" dt="2023-01-18T18:52:12.641" v="89" actId="1035"/>
          <ac:picMkLst>
            <pc:docMk/>
            <pc:sldMk cId="1488361221" sldId="268"/>
            <ac:picMk id="6" creationId="{AF9A297C-09A0-AB9A-9EAA-767C0659A672}"/>
          </ac:picMkLst>
        </pc:picChg>
      </pc:sldChg>
      <pc:sldChg chg="addSp delSp modSp mod modNotesTx">
        <pc:chgData name="Megan Burns" userId="623e1b0c-ad23-4e0f-a80f-6405fe9aac03" providerId="ADAL" clId="{545C709C-A92A-4CD0-B15C-973245788F2C}" dt="2023-01-18T18:52:47.617" v="97" actId="1035"/>
        <pc:sldMkLst>
          <pc:docMk/>
          <pc:sldMk cId="1831578588" sldId="269"/>
        </pc:sldMkLst>
        <pc:picChg chg="del">
          <ac:chgData name="Megan Burns" userId="623e1b0c-ad23-4e0f-a80f-6405fe9aac03" providerId="ADAL" clId="{545C709C-A92A-4CD0-B15C-973245788F2C}" dt="2023-01-18T18:52:46.577" v="94" actId="478"/>
          <ac:picMkLst>
            <pc:docMk/>
            <pc:sldMk cId="1831578588" sldId="269"/>
            <ac:picMk id="2" creationId="{00000000-0000-0000-0000-000000000000}"/>
          </ac:picMkLst>
        </pc:picChg>
        <pc:picChg chg="add mod">
          <ac:chgData name="Megan Burns" userId="623e1b0c-ad23-4e0f-a80f-6405fe9aac03" providerId="ADAL" clId="{545C709C-A92A-4CD0-B15C-973245788F2C}" dt="2023-01-18T18:52:47.617" v="97" actId="1035"/>
          <ac:picMkLst>
            <pc:docMk/>
            <pc:sldMk cId="1831578588" sldId="269"/>
            <ac:picMk id="6" creationId="{E1FDE4AF-CC73-F4C3-F46E-05A536D45F55}"/>
          </ac:picMkLst>
        </pc:picChg>
      </pc:sldChg>
      <pc:sldChg chg="addSp delSp modSp mod">
        <pc:chgData name="Megan Burns" userId="623e1b0c-ad23-4e0f-a80f-6405fe9aac03" providerId="ADAL" clId="{545C709C-A92A-4CD0-B15C-973245788F2C}" dt="2023-01-19T16:14:51.620" v="125" actId="948"/>
        <pc:sldMkLst>
          <pc:docMk/>
          <pc:sldMk cId="1292140719" sldId="270"/>
        </pc:sldMkLst>
        <pc:spChg chg="add del mod">
          <ac:chgData name="Megan Burns" userId="623e1b0c-ad23-4e0f-a80f-6405fe9aac03" providerId="ADAL" clId="{545C709C-A92A-4CD0-B15C-973245788F2C}" dt="2023-01-19T16:14:51.620" v="125" actId="948"/>
          <ac:spMkLst>
            <pc:docMk/>
            <pc:sldMk cId="1292140719" sldId="270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60357-8504-4A01-A5F2-7543F8BE293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35CE2-AD89-4DF4-98C8-70EDB73839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6761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35CE2-AD89-4DF4-98C8-70EDB7383964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780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35CE2-AD89-4DF4-98C8-70EDB7383964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7315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35CE2-AD89-4DF4-98C8-70EDB7383964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4758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35CE2-AD89-4DF4-98C8-70EDB7383964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6333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35CE2-AD89-4DF4-98C8-70EDB7383964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070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E35CE2-AD89-4DF4-98C8-70EDB7383964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6239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8548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6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2733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9575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202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316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1570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570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806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847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8222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DF17F-908D-4DFC-A7C7-0D3A80D77509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4BAAD-7252-4663-8C7E-67085E1FA2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413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 : facultatif	C.-B. : facultatif	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facultatif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512" y="736600"/>
            <a:ext cx="9281988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M.1 Unité 4 Les régularités et l’algèbre p. F-4–7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RAM-2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225824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Nombres ordinaux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utiliseront les nombres ordinaux dans une variété de contextes quotidiens.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M.1 p. 112</a:t>
            </a:r>
            <a:r>
              <a:rPr lang="en-CA" sz="16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114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1408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900" y="6934200"/>
            <a:ext cx="8409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AC26AA-7D50-F6E6-9C62-489680D9A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073696"/>
            <a:ext cx="7105650" cy="202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282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C2642B5-A0F5-AC1E-03D3-FD4A058746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75525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F-5–7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57859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Correspondance entre des chiffres et des nombres ordinaux (p. F-23). Voir p. F-7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23B973-4AC4-FDDE-435C-3A5D34003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761" y="1001688"/>
            <a:ext cx="7229519" cy="543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682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Correspondance entre des actions et des nombres ordinaux (p. F-24). Voir p. F-7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 2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9A297C-09A0-AB9A-9EAA-767C0659A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717" y="1145704"/>
            <a:ext cx="7148338" cy="460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361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Erreurs dans les nombres ordinaux (p. F-25). Voir p. F-7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FDE4AF-CC73-F4C3-F46E-05A536D45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530" y="1505744"/>
            <a:ext cx="7128110" cy="243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578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M.1 p. 112</a:t>
            </a:r>
            <a:r>
              <a:rPr lang="en-CA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114</a:t>
            </a:r>
          </a:p>
          <a:p>
            <a:pPr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92140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348B3D4C-D8F9-DF99-392E-A46E55CC70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171" y="2787523"/>
            <a:ext cx="6071628" cy="125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58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5239" y="3716147"/>
            <a:ext cx="4049522" cy="2046478"/>
            <a:chOff x="3055239" y="3716147"/>
            <a:chExt cx="4049522" cy="2046478"/>
          </a:xfrm>
        </p:grpSpPr>
        <p:sp>
          <p:nvSpPr>
            <p:cNvPr id="2" name="Freeform 1"/>
            <p:cNvSpPr/>
            <p:nvPr/>
          </p:nvSpPr>
          <p:spPr>
            <a:xfrm>
              <a:off x="3066726" y="3727634"/>
              <a:ext cx="3988678" cy="1766635"/>
            </a:xfrm>
            <a:custGeom>
              <a:avLst/>
              <a:gdLst/>
              <a:ahLst/>
              <a:cxnLst/>
              <a:rect l="0" t="0" r="0" b="0"/>
              <a:pathLst>
                <a:path w="3988678" h="1766635">
                  <a:moveTo>
                    <a:pt x="0" y="0"/>
                  </a:moveTo>
                  <a:lnTo>
                    <a:pt x="3988677" y="0"/>
                  </a:lnTo>
                  <a:lnTo>
                    <a:pt x="3988677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239" y="3716147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080000" y="1857629"/>
            <a:ext cx="1012698" cy="1319403"/>
            <a:chOff x="5080000" y="1857629"/>
            <a:chExt cx="1012698" cy="1319403"/>
          </a:xfrm>
        </p:grpSpPr>
        <p:sp>
          <p:nvSpPr>
            <p:cNvPr id="5" name="Freeform 4"/>
            <p:cNvSpPr/>
            <p:nvPr/>
          </p:nvSpPr>
          <p:spPr>
            <a:xfrm>
              <a:off x="5228167" y="1984079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000" y="1857629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3635502" y="1857629"/>
            <a:ext cx="1012698" cy="1299718"/>
            <a:chOff x="3635502" y="1857629"/>
            <a:chExt cx="1012698" cy="1299718"/>
          </a:xfrm>
        </p:grpSpPr>
        <p:sp>
          <p:nvSpPr>
            <p:cNvPr id="8" name="Freeform 7"/>
            <p:cNvSpPr/>
            <p:nvPr/>
          </p:nvSpPr>
          <p:spPr>
            <a:xfrm>
              <a:off x="3742267" y="2164673"/>
              <a:ext cx="795867" cy="694267"/>
            </a:xfrm>
            <a:custGeom>
              <a:avLst/>
              <a:gdLst/>
              <a:ahLst/>
              <a:cxnLst/>
              <a:rect l="0" t="0" r="0" b="0"/>
              <a:pathLst>
                <a:path w="795867" h="694267">
                  <a:moveTo>
                    <a:pt x="0" y="0"/>
                  </a:moveTo>
                  <a:lnTo>
                    <a:pt x="795866" y="0"/>
                  </a:lnTo>
                  <a:lnTo>
                    <a:pt x="795866" y="694266"/>
                  </a:lnTo>
                  <a:lnTo>
                    <a:pt x="0" y="694266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502" y="1857629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469900" y="203200"/>
            <a:ext cx="7389495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Introduire les notions de premier et de deuxième.</a:t>
            </a:r>
          </a:p>
          <a:p>
            <a:endParaRPr lang="fr-ca" sz="1600">
              <a:solidFill>
                <a:srgbClr val="666666"/>
              </a:solidFill>
              <a:latin typeface="Century Gothic"/>
            </a:endParaRPr>
          </a:p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Le lion et la grenouille vont faire un tour en autobus.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900" y="6908800"/>
            <a:ext cx="839912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d’animaux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Lequel monte dans l’autobus en premier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4853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2" name="Freeform 1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016500" y="4387723"/>
            <a:ext cx="1012698" cy="1319403"/>
            <a:chOff x="5016500" y="4387723"/>
            <a:chExt cx="1012698" cy="1319403"/>
          </a:xfrm>
        </p:grpSpPr>
        <p:sp>
          <p:nvSpPr>
            <p:cNvPr id="5" name="Freeform 4"/>
            <p:cNvSpPr/>
            <p:nvPr/>
          </p:nvSpPr>
          <p:spPr>
            <a:xfrm>
              <a:off x="5164667" y="4514173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6500" y="4387723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3724402" y="4410329"/>
            <a:ext cx="1012698" cy="1299718"/>
            <a:chOff x="3724402" y="4410329"/>
            <a:chExt cx="1012698" cy="1299718"/>
          </a:xfrm>
        </p:grpSpPr>
        <p:sp>
          <p:nvSpPr>
            <p:cNvPr id="8" name="Freeform 7"/>
            <p:cNvSpPr/>
            <p:nvPr/>
          </p:nvSpPr>
          <p:spPr>
            <a:xfrm>
              <a:off x="3831167" y="4717373"/>
              <a:ext cx="795867" cy="694267"/>
            </a:xfrm>
            <a:custGeom>
              <a:avLst/>
              <a:gdLst/>
              <a:ahLst/>
              <a:cxnLst/>
              <a:rect l="0" t="0" r="0" b="0"/>
              <a:pathLst>
                <a:path w="795867" h="694267">
                  <a:moveTo>
                    <a:pt x="0" y="0"/>
                  </a:moveTo>
                  <a:lnTo>
                    <a:pt x="795866" y="0"/>
                  </a:lnTo>
                  <a:lnTo>
                    <a:pt x="795866" y="694266"/>
                  </a:lnTo>
                  <a:lnTo>
                    <a:pt x="0" y="694266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4402" y="4410329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469900" y="6946900"/>
            <a:ext cx="8867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Écrire les nombres ordinaux en-dessous de chaque carte. Voir p. F-4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899" y="203200"/>
            <a:ext cx="469476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Maintenant, les animaux attendent en rang.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" y="1130300"/>
            <a:ext cx="58050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animal monte en premier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053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33800" y="4387723"/>
            <a:ext cx="1012698" cy="1319403"/>
            <a:chOff x="3733800" y="4387723"/>
            <a:chExt cx="1012698" cy="1319403"/>
          </a:xfrm>
        </p:grpSpPr>
        <p:sp>
          <p:nvSpPr>
            <p:cNvPr id="2" name="Freeform 1"/>
            <p:cNvSpPr/>
            <p:nvPr/>
          </p:nvSpPr>
          <p:spPr>
            <a:xfrm>
              <a:off x="3881967" y="4514173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800" y="4387723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019802" y="4410329"/>
            <a:ext cx="1012698" cy="1299718"/>
            <a:chOff x="5019802" y="4410329"/>
            <a:chExt cx="1012698" cy="1299718"/>
          </a:xfrm>
        </p:grpSpPr>
        <p:sp>
          <p:nvSpPr>
            <p:cNvPr id="5" name="Freeform 4"/>
            <p:cNvSpPr/>
            <p:nvPr/>
          </p:nvSpPr>
          <p:spPr>
            <a:xfrm>
              <a:off x="5126567" y="4717373"/>
              <a:ext cx="795867" cy="694267"/>
            </a:xfrm>
            <a:custGeom>
              <a:avLst/>
              <a:gdLst/>
              <a:ahLst/>
              <a:cxnLst/>
              <a:rect l="0" t="0" r="0" b="0"/>
              <a:pathLst>
                <a:path w="795867" h="694267">
                  <a:moveTo>
                    <a:pt x="0" y="0"/>
                  </a:moveTo>
                  <a:lnTo>
                    <a:pt x="795866" y="0"/>
                  </a:lnTo>
                  <a:lnTo>
                    <a:pt x="795866" y="694266"/>
                  </a:lnTo>
                  <a:lnTo>
                    <a:pt x="0" y="694266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9802" y="4410329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8" name="Freeform 7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469900" y="6946900"/>
            <a:ext cx="381801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900" y="203200"/>
            <a:ext cx="475411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Répéter l’exercice en changeant l’ordre.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50909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31740" y="4401185"/>
            <a:ext cx="1000760" cy="1283970"/>
            <a:chOff x="5031740" y="4401185"/>
            <a:chExt cx="1000760" cy="1283970"/>
          </a:xfrm>
        </p:grpSpPr>
        <p:sp>
          <p:nvSpPr>
            <p:cNvPr id="2" name="Freeform 1"/>
            <p:cNvSpPr/>
            <p:nvPr/>
          </p:nvSpPr>
          <p:spPr>
            <a:xfrm>
              <a:off x="5118429" y="4528685"/>
              <a:ext cx="816981" cy="1052204"/>
            </a:xfrm>
            <a:custGeom>
              <a:avLst/>
              <a:gdLst/>
              <a:ahLst/>
              <a:cxnLst/>
              <a:rect l="0" t="0" r="0" b="0"/>
              <a:pathLst>
                <a:path w="816981" h="1052204">
                  <a:moveTo>
                    <a:pt x="0" y="0"/>
                  </a:moveTo>
                  <a:lnTo>
                    <a:pt x="816980" y="0"/>
                  </a:lnTo>
                  <a:lnTo>
                    <a:pt x="816980" y="1052203"/>
                  </a:lnTo>
                  <a:lnTo>
                    <a:pt x="0" y="1052203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1740" y="4401185"/>
              <a:ext cx="1000760" cy="12839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3730625" y="4393311"/>
            <a:ext cx="1004697" cy="1291844"/>
            <a:chOff x="3730625" y="4393311"/>
            <a:chExt cx="1004697" cy="1291844"/>
          </a:xfrm>
        </p:grpSpPr>
        <p:sp>
          <p:nvSpPr>
            <p:cNvPr id="5" name="Freeform 4"/>
            <p:cNvSpPr/>
            <p:nvPr/>
          </p:nvSpPr>
          <p:spPr>
            <a:xfrm>
              <a:off x="3920806" y="4655048"/>
              <a:ext cx="625401" cy="847581"/>
            </a:xfrm>
            <a:custGeom>
              <a:avLst/>
              <a:gdLst/>
              <a:ahLst/>
              <a:cxnLst/>
              <a:rect l="0" t="0" r="0" b="0"/>
              <a:pathLst>
                <a:path w="625401" h="847581">
                  <a:moveTo>
                    <a:pt x="0" y="0"/>
                  </a:moveTo>
                  <a:lnTo>
                    <a:pt x="625400" y="0"/>
                  </a:lnTo>
                  <a:lnTo>
                    <a:pt x="625400" y="847580"/>
                  </a:lnTo>
                  <a:lnTo>
                    <a:pt x="0" y="847580"/>
                  </a:lnTo>
                  <a:close/>
                </a:path>
              </a:pathLst>
            </a:custGeom>
            <a:solidFill>
              <a:srgbClr val="FFFFE0"/>
            </a:solidFill>
            <a:ln w="38100" cap="flat" cmpd="sng" algn="ctr">
              <a:solidFill>
                <a:srgbClr val="FFFFE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0625" y="4393311"/>
              <a:ext cx="1004697" cy="12918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8" name="Freeform 7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469900" y="6946900"/>
            <a:ext cx="367399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900" y="203200"/>
            <a:ext cx="504214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Répéter l’exercice avec différents animaux.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99290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30625" y="4413885"/>
            <a:ext cx="1000760" cy="1283970"/>
            <a:chOff x="3730625" y="4413885"/>
            <a:chExt cx="1000760" cy="1283970"/>
          </a:xfrm>
        </p:grpSpPr>
        <p:sp>
          <p:nvSpPr>
            <p:cNvPr id="2" name="Freeform 1"/>
            <p:cNvSpPr/>
            <p:nvPr/>
          </p:nvSpPr>
          <p:spPr>
            <a:xfrm>
              <a:off x="3817314" y="4541385"/>
              <a:ext cx="816980" cy="1052204"/>
            </a:xfrm>
            <a:custGeom>
              <a:avLst/>
              <a:gdLst/>
              <a:ahLst/>
              <a:cxnLst/>
              <a:rect l="0" t="0" r="0" b="0"/>
              <a:pathLst>
                <a:path w="816980" h="1052204">
                  <a:moveTo>
                    <a:pt x="0" y="0"/>
                  </a:moveTo>
                  <a:lnTo>
                    <a:pt x="816979" y="0"/>
                  </a:lnTo>
                  <a:lnTo>
                    <a:pt x="816979" y="1052203"/>
                  </a:lnTo>
                  <a:lnTo>
                    <a:pt x="0" y="1052203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0625" y="4413885"/>
              <a:ext cx="1000760" cy="12839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031740" y="4401185"/>
            <a:ext cx="1004697" cy="1291844"/>
            <a:chOff x="5031740" y="4401185"/>
            <a:chExt cx="1004697" cy="1291844"/>
          </a:xfrm>
        </p:grpSpPr>
        <p:sp>
          <p:nvSpPr>
            <p:cNvPr id="5" name="Freeform 4"/>
            <p:cNvSpPr/>
            <p:nvPr/>
          </p:nvSpPr>
          <p:spPr>
            <a:xfrm>
              <a:off x="5221921" y="4662922"/>
              <a:ext cx="625401" cy="847581"/>
            </a:xfrm>
            <a:custGeom>
              <a:avLst/>
              <a:gdLst/>
              <a:ahLst/>
              <a:cxnLst/>
              <a:rect l="0" t="0" r="0" b="0"/>
              <a:pathLst>
                <a:path w="625401" h="847581">
                  <a:moveTo>
                    <a:pt x="0" y="0"/>
                  </a:moveTo>
                  <a:lnTo>
                    <a:pt x="625400" y="0"/>
                  </a:lnTo>
                  <a:lnTo>
                    <a:pt x="625400" y="847580"/>
                  </a:lnTo>
                  <a:lnTo>
                    <a:pt x="0" y="847580"/>
                  </a:lnTo>
                  <a:close/>
                </a:path>
              </a:pathLst>
            </a:custGeom>
            <a:solidFill>
              <a:srgbClr val="FFFFE0"/>
            </a:solidFill>
            <a:ln w="38100" cap="flat" cmpd="sng" algn="ctr">
              <a:solidFill>
                <a:srgbClr val="FFFFE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1740" y="4401185"/>
              <a:ext cx="1004697" cy="12918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8" name="Freeform 7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469900" y="6946900"/>
            <a:ext cx="374600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9899" y="203200"/>
            <a:ext cx="475202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Répéter l’exercice en changeant l’ordre.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41104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562977" y="4398518"/>
            <a:ext cx="1012698" cy="1319403"/>
            <a:chOff x="7562977" y="4398518"/>
            <a:chExt cx="1012698" cy="1319403"/>
          </a:xfrm>
        </p:grpSpPr>
        <p:sp>
          <p:nvSpPr>
            <p:cNvPr id="2" name="Freeform 1"/>
            <p:cNvSpPr/>
            <p:nvPr/>
          </p:nvSpPr>
          <p:spPr>
            <a:xfrm>
              <a:off x="7671287" y="4701463"/>
              <a:ext cx="789981" cy="740605"/>
            </a:xfrm>
            <a:custGeom>
              <a:avLst/>
              <a:gdLst/>
              <a:ahLst/>
              <a:cxnLst/>
              <a:rect l="0" t="0" r="0" b="0"/>
              <a:pathLst>
                <a:path w="789981" h="740605">
                  <a:moveTo>
                    <a:pt x="0" y="0"/>
                  </a:moveTo>
                  <a:lnTo>
                    <a:pt x="789980" y="0"/>
                  </a:lnTo>
                  <a:lnTo>
                    <a:pt x="789980" y="740604"/>
                  </a:lnTo>
                  <a:lnTo>
                    <a:pt x="0" y="740604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2977" y="4398518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6281293" y="4375785"/>
            <a:ext cx="1012698" cy="1319403"/>
            <a:chOff x="6281293" y="4375785"/>
            <a:chExt cx="1012698" cy="1319403"/>
          </a:xfrm>
        </p:grpSpPr>
        <p:sp>
          <p:nvSpPr>
            <p:cNvPr id="5" name="Freeform 4"/>
            <p:cNvSpPr/>
            <p:nvPr/>
          </p:nvSpPr>
          <p:spPr>
            <a:xfrm>
              <a:off x="6429460" y="4502235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1293" y="4375785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5015484" y="4399534"/>
            <a:ext cx="1012698" cy="1299718"/>
            <a:chOff x="5015484" y="4399534"/>
            <a:chExt cx="1012698" cy="1299718"/>
          </a:xfrm>
        </p:grpSpPr>
        <p:sp>
          <p:nvSpPr>
            <p:cNvPr id="8" name="Freeform 7"/>
            <p:cNvSpPr/>
            <p:nvPr/>
          </p:nvSpPr>
          <p:spPr>
            <a:xfrm>
              <a:off x="5122249" y="4706578"/>
              <a:ext cx="795867" cy="694267"/>
            </a:xfrm>
            <a:custGeom>
              <a:avLst/>
              <a:gdLst/>
              <a:ahLst/>
              <a:cxnLst/>
              <a:rect l="0" t="0" r="0" b="0"/>
              <a:pathLst>
                <a:path w="795867" h="694267">
                  <a:moveTo>
                    <a:pt x="0" y="0"/>
                  </a:moveTo>
                  <a:lnTo>
                    <a:pt x="795866" y="0"/>
                  </a:lnTo>
                  <a:lnTo>
                    <a:pt x="795866" y="694266"/>
                  </a:lnTo>
                  <a:lnTo>
                    <a:pt x="0" y="694266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5484" y="4399534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3730625" y="4398518"/>
            <a:ext cx="1000760" cy="1283970"/>
            <a:chOff x="3730625" y="4398518"/>
            <a:chExt cx="1000760" cy="1283970"/>
          </a:xfrm>
        </p:grpSpPr>
        <p:sp>
          <p:nvSpPr>
            <p:cNvPr id="11" name="Freeform 10"/>
            <p:cNvSpPr/>
            <p:nvPr/>
          </p:nvSpPr>
          <p:spPr>
            <a:xfrm>
              <a:off x="3817314" y="4526018"/>
              <a:ext cx="816980" cy="1052204"/>
            </a:xfrm>
            <a:custGeom>
              <a:avLst/>
              <a:gdLst/>
              <a:ahLst/>
              <a:cxnLst/>
              <a:rect l="0" t="0" r="0" b="0"/>
              <a:pathLst>
                <a:path w="816980" h="1052204">
                  <a:moveTo>
                    <a:pt x="0" y="0"/>
                  </a:moveTo>
                  <a:lnTo>
                    <a:pt x="816979" y="0"/>
                  </a:lnTo>
                  <a:lnTo>
                    <a:pt x="816979" y="1052203"/>
                  </a:lnTo>
                  <a:lnTo>
                    <a:pt x="0" y="1052203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0625" y="4398518"/>
              <a:ext cx="1000760" cy="12839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6" name="Group 15"/>
          <p:cNvGrpSpPr/>
          <p:nvPr/>
        </p:nvGrpSpPr>
        <p:grpSpPr>
          <a:xfrm>
            <a:off x="8857361" y="4394454"/>
            <a:ext cx="1004697" cy="1291844"/>
            <a:chOff x="8857361" y="4394454"/>
            <a:chExt cx="1004697" cy="1291844"/>
          </a:xfrm>
        </p:grpSpPr>
        <p:sp>
          <p:nvSpPr>
            <p:cNvPr id="14" name="Freeform 13"/>
            <p:cNvSpPr/>
            <p:nvPr/>
          </p:nvSpPr>
          <p:spPr>
            <a:xfrm>
              <a:off x="9047542" y="4656191"/>
              <a:ext cx="625401" cy="847581"/>
            </a:xfrm>
            <a:custGeom>
              <a:avLst/>
              <a:gdLst/>
              <a:ahLst/>
              <a:cxnLst/>
              <a:rect l="0" t="0" r="0" b="0"/>
              <a:pathLst>
                <a:path w="625401" h="847581">
                  <a:moveTo>
                    <a:pt x="0" y="0"/>
                  </a:moveTo>
                  <a:lnTo>
                    <a:pt x="625400" y="0"/>
                  </a:lnTo>
                  <a:lnTo>
                    <a:pt x="625400" y="847580"/>
                  </a:lnTo>
                  <a:lnTo>
                    <a:pt x="0" y="847580"/>
                  </a:lnTo>
                  <a:close/>
                </a:path>
              </a:pathLst>
            </a:custGeom>
            <a:solidFill>
              <a:srgbClr val="FFFFE0"/>
            </a:solidFill>
            <a:ln w="38100" cap="flat" cmpd="sng" algn="ctr">
              <a:solidFill>
                <a:srgbClr val="FFFFE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7361" y="4394454"/>
              <a:ext cx="1004697" cy="12918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17" name="Freeform 16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0" name="TextBox 19"/>
          <p:cNvSpPr txBox="1"/>
          <p:nvPr/>
        </p:nvSpPr>
        <p:spPr>
          <a:xfrm>
            <a:off x="469900" y="6946900"/>
            <a:ext cx="367399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9900" y="203200"/>
            <a:ext cx="482612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Introduire les notions troisième à cinquième.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23069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844661" y="4388485"/>
            <a:ext cx="1012698" cy="1319403"/>
            <a:chOff x="8844661" y="4388485"/>
            <a:chExt cx="1012698" cy="1319403"/>
          </a:xfrm>
        </p:grpSpPr>
        <p:sp>
          <p:nvSpPr>
            <p:cNvPr id="2" name="Freeform 1"/>
            <p:cNvSpPr/>
            <p:nvPr/>
          </p:nvSpPr>
          <p:spPr>
            <a:xfrm>
              <a:off x="8952971" y="4691430"/>
              <a:ext cx="789979" cy="740605"/>
            </a:xfrm>
            <a:custGeom>
              <a:avLst/>
              <a:gdLst/>
              <a:ahLst/>
              <a:cxnLst/>
              <a:rect l="0" t="0" r="0" b="0"/>
              <a:pathLst>
                <a:path w="789979" h="740605">
                  <a:moveTo>
                    <a:pt x="0" y="0"/>
                  </a:moveTo>
                  <a:lnTo>
                    <a:pt x="789978" y="0"/>
                  </a:lnTo>
                  <a:lnTo>
                    <a:pt x="789978" y="740604"/>
                  </a:lnTo>
                  <a:lnTo>
                    <a:pt x="0" y="740604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4661" y="4388485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3705225" y="4402328"/>
            <a:ext cx="1012698" cy="1319403"/>
            <a:chOff x="3705225" y="4402328"/>
            <a:chExt cx="1012698" cy="1319403"/>
          </a:xfrm>
        </p:grpSpPr>
        <p:sp>
          <p:nvSpPr>
            <p:cNvPr id="5" name="Freeform 4"/>
            <p:cNvSpPr/>
            <p:nvPr/>
          </p:nvSpPr>
          <p:spPr>
            <a:xfrm>
              <a:off x="3853392" y="4528778"/>
              <a:ext cx="757767" cy="1066801"/>
            </a:xfrm>
            <a:custGeom>
              <a:avLst/>
              <a:gdLst/>
              <a:ahLst/>
              <a:cxnLst/>
              <a:rect l="0" t="0" r="0" b="0"/>
              <a:pathLst>
                <a:path w="757767" h="1066801">
                  <a:moveTo>
                    <a:pt x="0" y="0"/>
                  </a:moveTo>
                  <a:lnTo>
                    <a:pt x="757766" y="0"/>
                  </a:lnTo>
                  <a:lnTo>
                    <a:pt x="757766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FFAD5B"/>
            </a:solidFill>
            <a:ln w="381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5225" y="4402328"/>
              <a:ext cx="1012698" cy="1319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7562977" y="4386580"/>
            <a:ext cx="1012698" cy="1299718"/>
            <a:chOff x="7562977" y="4386580"/>
            <a:chExt cx="1012698" cy="1299718"/>
          </a:xfrm>
        </p:grpSpPr>
        <p:sp>
          <p:nvSpPr>
            <p:cNvPr id="8" name="Freeform 7"/>
            <p:cNvSpPr/>
            <p:nvPr/>
          </p:nvSpPr>
          <p:spPr>
            <a:xfrm>
              <a:off x="7669744" y="4693626"/>
              <a:ext cx="795866" cy="694265"/>
            </a:xfrm>
            <a:custGeom>
              <a:avLst/>
              <a:gdLst/>
              <a:ahLst/>
              <a:cxnLst/>
              <a:rect l="0" t="0" r="0" b="0"/>
              <a:pathLst>
                <a:path w="795866" h="694265">
                  <a:moveTo>
                    <a:pt x="0" y="0"/>
                  </a:moveTo>
                  <a:lnTo>
                    <a:pt x="795865" y="0"/>
                  </a:lnTo>
                  <a:lnTo>
                    <a:pt x="795865" y="694264"/>
                  </a:lnTo>
                  <a:lnTo>
                    <a:pt x="0" y="694264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3CB37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2977" y="4386580"/>
              <a:ext cx="1012698" cy="1299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5028184" y="4402328"/>
            <a:ext cx="1000760" cy="1283970"/>
            <a:chOff x="5028184" y="4402328"/>
            <a:chExt cx="1000760" cy="1283970"/>
          </a:xfrm>
        </p:grpSpPr>
        <p:sp>
          <p:nvSpPr>
            <p:cNvPr id="11" name="Freeform 10"/>
            <p:cNvSpPr/>
            <p:nvPr/>
          </p:nvSpPr>
          <p:spPr>
            <a:xfrm>
              <a:off x="5114873" y="4529829"/>
              <a:ext cx="816981" cy="1052203"/>
            </a:xfrm>
            <a:custGeom>
              <a:avLst/>
              <a:gdLst/>
              <a:ahLst/>
              <a:cxnLst/>
              <a:rect l="0" t="0" r="0" b="0"/>
              <a:pathLst>
                <a:path w="816981" h="1052203">
                  <a:moveTo>
                    <a:pt x="0" y="0"/>
                  </a:moveTo>
                  <a:lnTo>
                    <a:pt x="816980" y="0"/>
                  </a:lnTo>
                  <a:lnTo>
                    <a:pt x="816980" y="1052202"/>
                  </a:lnTo>
                  <a:lnTo>
                    <a:pt x="0" y="1052202"/>
                  </a:lnTo>
                  <a:close/>
                </a:path>
              </a:pathLst>
            </a:custGeom>
            <a:solidFill>
              <a:srgbClr val="D2B48C"/>
            </a:solidFill>
            <a:ln w="38100" cap="flat" cmpd="sng" algn="ctr">
              <a:solidFill>
                <a:srgbClr val="D2B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8184" y="4402328"/>
              <a:ext cx="1000760" cy="12839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6" name="Group 15"/>
          <p:cNvGrpSpPr/>
          <p:nvPr/>
        </p:nvGrpSpPr>
        <p:grpSpPr>
          <a:xfrm>
            <a:off x="6293993" y="4394454"/>
            <a:ext cx="1004697" cy="1291844"/>
            <a:chOff x="6293993" y="4394454"/>
            <a:chExt cx="1004697" cy="1291844"/>
          </a:xfrm>
        </p:grpSpPr>
        <p:sp>
          <p:nvSpPr>
            <p:cNvPr id="14" name="Freeform 13"/>
            <p:cNvSpPr/>
            <p:nvPr/>
          </p:nvSpPr>
          <p:spPr>
            <a:xfrm>
              <a:off x="6484174" y="4656192"/>
              <a:ext cx="625402" cy="847581"/>
            </a:xfrm>
            <a:custGeom>
              <a:avLst/>
              <a:gdLst/>
              <a:ahLst/>
              <a:cxnLst/>
              <a:rect l="0" t="0" r="0" b="0"/>
              <a:pathLst>
                <a:path w="625402" h="847581">
                  <a:moveTo>
                    <a:pt x="0" y="0"/>
                  </a:moveTo>
                  <a:lnTo>
                    <a:pt x="625401" y="0"/>
                  </a:lnTo>
                  <a:lnTo>
                    <a:pt x="625401" y="847580"/>
                  </a:lnTo>
                  <a:lnTo>
                    <a:pt x="0" y="847580"/>
                  </a:lnTo>
                  <a:close/>
                </a:path>
              </a:pathLst>
            </a:custGeom>
            <a:solidFill>
              <a:srgbClr val="FFFFE0"/>
            </a:solidFill>
            <a:ln w="38100" cap="flat" cmpd="sng" algn="ctr">
              <a:solidFill>
                <a:srgbClr val="FFFFE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3993" y="4394454"/>
              <a:ext cx="1004697" cy="12918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Group 18"/>
          <p:cNvGrpSpPr/>
          <p:nvPr/>
        </p:nvGrpSpPr>
        <p:grpSpPr>
          <a:xfrm>
            <a:off x="479298" y="2142871"/>
            <a:ext cx="4049522" cy="2046478"/>
            <a:chOff x="479298" y="2142871"/>
            <a:chExt cx="4049522" cy="2046478"/>
          </a:xfrm>
        </p:grpSpPr>
        <p:sp>
          <p:nvSpPr>
            <p:cNvPr id="17" name="Freeform 16"/>
            <p:cNvSpPr/>
            <p:nvPr/>
          </p:nvSpPr>
          <p:spPr>
            <a:xfrm>
              <a:off x="490785" y="2154358"/>
              <a:ext cx="3988679" cy="1766635"/>
            </a:xfrm>
            <a:custGeom>
              <a:avLst/>
              <a:gdLst/>
              <a:ahLst/>
              <a:cxnLst/>
              <a:rect l="0" t="0" r="0" b="0"/>
              <a:pathLst>
                <a:path w="3988679" h="1766635">
                  <a:moveTo>
                    <a:pt x="0" y="0"/>
                  </a:moveTo>
                  <a:lnTo>
                    <a:pt x="3988678" y="0"/>
                  </a:lnTo>
                  <a:lnTo>
                    <a:pt x="3988678" y="1766634"/>
                  </a:lnTo>
                  <a:lnTo>
                    <a:pt x="0" y="1766634"/>
                  </a:lnTo>
                  <a:close/>
                </a:path>
              </a:pathLst>
            </a:custGeom>
            <a:solidFill>
              <a:srgbClr val="FFD700">
                <a:alpha val="40000"/>
              </a:srgbClr>
            </a:solidFill>
            <a:ln w="12700" cap="flat" cmpd="sng" algn="ctr">
              <a:solidFill>
                <a:srgbClr val="FFD7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98" y="2142871"/>
              <a:ext cx="4049522" cy="20464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0" name="TextBox 19"/>
          <p:cNvSpPr txBox="1"/>
          <p:nvPr/>
        </p:nvSpPr>
        <p:spPr>
          <a:xfrm>
            <a:off x="469900" y="6946900"/>
            <a:ext cx="35299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9900" y="203200"/>
            <a:ext cx="504214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Répéter l’exercice en changeant l’ordre.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20507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E521A0-36DA-4F7E-8CEC-8C9B4023D1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D4AA51-10B8-4BC3-9362-D72A7C6A26EA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CBAE112D-5397-4E82-92B9-628C9AD8BBA5}"/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352</Words>
  <Application>Microsoft Office PowerPoint</Application>
  <PresentationFormat>Custom</PresentationFormat>
  <Paragraphs>45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Dishpreet Kaur</cp:lastModifiedBy>
  <cp:revision>16</cp:revision>
  <dcterms:created xsi:type="dcterms:W3CDTF">2019-07-29T14:01:55Z</dcterms:created>
  <dcterms:modified xsi:type="dcterms:W3CDTF">2023-02-15T14:52:59Z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