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160000" cy="83312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60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8C561D87-9AEB-4FB8-B9F2-18BA45D5392C}"/>
    <pc:docChg chg="custSel modSld">
      <pc:chgData name="Megan Burns" userId="623e1b0c-ad23-4e0f-a80f-6405fe9aac03" providerId="ADAL" clId="{8C561D87-9AEB-4FB8-B9F2-18BA45D5392C}" dt="2023-01-19T17:06:09.285" v="10" actId="20577"/>
      <pc:docMkLst>
        <pc:docMk/>
      </pc:docMkLst>
      <pc:sldChg chg="modSp mod">
        <pc:chgData name="Megan Burns" userId="623e1b0c-ad23-4e0f-a80f-6405fe9aac03" providerId="ADAL" clId="{8C561D87-9AEB-4FB8-B9F2-18BA45D5392C}" dt="2023-01-19T17:06:04.061" v="8" actId="20577"/>
        <pc:sldMkLst>
          <pc:docMk/>
          <pc:sldMk cId="4174024444" sldId="256"/>
        </pc:sldMkLst>
        <pc:spChg chg="mod">
          <ac:chgData name="Megan Burns" userId="623e1b0c-ad23-4e0f-a80f-6405fe9aac03" providerId="ADAL" clId="{8C561D87-9AEB-4FB8-B9F2-18BA45D5392C}" dt="2023-01-19T17:06:04.061" v="8" actId="20577"/>
          <ac:spMkLst>
            <pc:docMk/>
            <pc:sldMk cId="4174024444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8C561D87-9AEB-4FB8-B9F2-18BA45D5392C}" dt="2023-01-19T14:45:23.934" v="0" actId="6549"/>
        <pc:sldMkLst>
          <pc:docMk/>
          <pc:sldMk cId="2483446796" sldId="257"/>
        </pc:sldMkLst>
      </pc:sldChg>
      <pc:sldChg chg="addSp delSp modSp mod modNotesTx">
        <pc:chgData name="Megan Burns" userId="623e1b0c-ad23-4e0f-a80f-6405fe9aac03" providerId="ADAL" clId="{8C561D87-9AEB-4FB8-B9F2-18BA45D5392C}" dt="2023-01-19T14:46:26.246" v="6" actId="478"/>
        <pc:sldMkLst>
          <pc:docMk/>
          <pc:sldMk cId="2304072716" sldId="264"/>
        </pc:sldMkLst>
        <pc:picChg chg="del">
          <ac:chgData name="Megan Burns" userId="623e1b0c-ad23-4e0f-a80f-6405fe9aac03" providerId="ADAL" clId="{8C561D87-9AEB-4FB8-B9F2-18BA45D5392C}" dt="2023-01-19T14:46:26.246" v="6" actId="478"/>
          <ac:picMkLst>
            <pc:docMk/>
            <pc:sldMk cId="2304072716" sldId="264"/>
            <ac:picMk id="3" creationId="{00000000-0000-0000-0000-000000000000}"/>
          </ac:picMkLst>
        </pc:picChg>
        <pc:picChg chg="add mod">
          <ac:chgData name="Megan Burns" userId="623e1b0c-ad23-4e0f-a80f-6405fe9aac03" providerId="ADAL" clId="{8C561D87-9AEB-4FB8-B9F2-18BA45D5392C}" dt="2023-01-19T14:46:24.668" v="5" actId="14100"/>
          <ac:picMkLst>
            <pc:docMk/>
            <pc:sldMk cId="2304072716" sldId="264"/>
            <ac:picMk id="6" creationId="{96D39DC5-A2B6-8013-EE8E-2492A31A4B77}"/>
          </ac:picMkLst>
        </pc:picChg>
      </pc:sldChg>
      <pc:sldChg chg="modSp mod">
        <pc:chgData name="Megan Burns" userId="623e1b0c-ad23-4e0f-a80f-6405fe9aac03" providerId="ADAL" clId="{8C561D87-9AEB-4FB8-B9F2-18BA45D5392C}" dt="2023-01-19T17:06:09.285" v="10" actId="20577"/>
        <pc:sldMkLst>
          <pc:docMk/>
          <pc:sldMk cId="1230876616" sldId="267"/>
        </pc:sldMkLst>
        <pc:spChg chg="mod">
          <ac:chgData name="Megan Burns" userId="623e1b0c-ad23-4e0f-a80f-6405fe9aac03" providerId="ADAL" clId="{8C561D87-9AEB-4FB8-B9F2-18BA45D5392C}" dt="2023-01-19T17:06:09.285" v="10" actId="20577"/>
          <ac:spMkLst>
            <pc:docMk/>
            <pc:sldMk cId="1230876616" sldId="267"/>
            <ac:spMk id="2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FEF33A46-975E-4326-836C-5A8C86040926}"/>
    <pc:docChg chg="modSld">
      <pc:chgData name="Dishpreet Kaur" userId="19ba2128-39f9-4128-b8af-0f9b31cf97c0" providerId="ADAL" clId="{FEF33A46-975E-4326-836C-5A8C86040926}" dt="2023-02-15T20:11:44.972" v="1" actId="20577"/>
      <pc:docMkLst>
        <pc:docMk/>
      </pc:docMkLst>
      <pc:sldChg chg="modSp mod">
        <pc:chgData name="Dishpreet Kaur" userId="19ba2128-39f9-4128-b8af-0f9b31cf97c0" providerId="ADAL" clId="{FEF33A46-975E-4326-836C-5A8C86040926}" dt="2023-02-15T20:11:44.972" v="1" actId="20577"/>
        <pc:sldMkLst>
          <pc:docMk/>
          <pc:sldMk cId="4174024444" sldId="256"/>
        </pc:sldMkLst>
        <pc:spChg chg="mod">
          <ac:chgData name="Dishpreet Kaur" userId="19ba2128-39f9-4128-b8af-0f9b31cf97c0" providerId="ADAL" clId="{FEF33A46-975E-4326-836C-5A8C86040926}" dt="2023-02-15T20:11:44.972" v="1" actId="20577"/>
          <ac:spMkLst>
            <pc:docMk/>
            <pc:sldMk cId="4174024444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930CF-937A-49FD-9971-D200B95C971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B44AD-AF4F-4E3F-8087-E89E6F2D99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8180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B44AD-AF4F-4E3F-8087-E89E6F2D9943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2677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B44AD-AF4F-4E3F-8087-E89E6F2D9943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9710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982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2061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031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162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9011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5511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1593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862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969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3511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734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E5A87-EC25-474A-A1A9-B1F6A3B2376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E17F3-40C7-4CD2-85AF-03C9F3EB7B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692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9600" y="736600"/>
            <a:ext cx="84899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 M-7–8</a:t>
            </a: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LNM-55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Jeu d’additions jusqu’à 10</a:t>
            </a:r>
            <a:endParaRPr lang="fr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146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4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joueront à additionner en deçà de 10 en utilisant pour ce </a:t>
            </a:r>
            <a:r>
              <a:rPr lang="fr-ca" sz="1800" b="0" i="0" u="none" baseline="0" dirty="0" err="1">
                <a:solidFill>
                  <a:srgbClr val="000000"/>
                </a:solidFill>
                <a:latin typeface="Century Gothic"/>
              </a:rPr>
              <a:t>fair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leur corps ou des marionnettes. 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6695" y="7550381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60</a:t>
            </a:r>
            <a:r>
              <a:rPr lang="fr-ca" sz="1600" b="0" i="0" u="none" baseline="0" dirty="0"/>
              <a:t>–</a:t>
            </a:r>
            <a:r>
              <a:rPr lang="fr-ca" sz="1600" dirty="0">
                <a:solidFill>
                  <a:srgbClr val="000000"/>
                </a:solidFill>
                <a:latin typeface="Century Gothic"/>
              </a:rPr>
              <a:t>6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74024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Cartes de chiffres de 0 à 5 (p. S-10). Voir p. M-8 pour plus de détails. 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26409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86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Voir p. M-8 pour plus de détails. 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2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77523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60</a:t>
            </a:r>
            <a:r>
              <a:rPr lang="fr-ca" sz="2800" b="0" i="0" u="none" baseline="0" dirty="0">
                <a:solidFill>
                  <a:srgbClr val="666666"/>
                </a:solidFill>
              </a:rPr>
              <a:t>–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6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30876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304" y="2756526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M-7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83446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73349" y="3810000"/>
            <a:ext cx="4225671" cy="2678938"/>
            <a:chOff x="3173349" y="3810000"/>
            <a:chExt cx="4225671" cy="2678938"/>
          </a:xfrm>
        </p:grpSpPr>
        <p:sp>
          <p:nvSpPr>
            <p:cNvPr id="2" name="Freeform 1"/>
            <p:cNvSpPr/>
            <p:nvPr/>
          </p:nvSpPr>
          <p:spPr>
            <a:xfrm>
              <a:off x="3258711" y="3960748"/>
              <a:ext cx="4097475" cy="2402784"/>
            </a:xfrm>
            <a:custGeom>
              <a:avLst/>
              <a:gdLst/>
              <a:ahLst/>
              <a:cxnLst/>
              <a:rect l="0" t="0" r="0" b="0"/>
              <a:pathLst>
                <a:path w="4097475" h="2402784">
                  <a:moveTo>
                    <a:pt x="0" y="0"/>
                  </a:moveTo>
                  <a:lnTo>
                    <a:pt x="4097474" y="0"/>
                  </a:lnTo>
                  <a:lnTo>
                    <a:pt x="4097474" y="2402783"/>
                  </a:lnTo>
                  <a:lnTo>
                    <a:pt x="0" y="2402783"/>
                  </a:lnTo>
                  <a:close/>
                </a:path>
              </a:pathLst>
            </a:custGeom>
            <a:solidFill>
              <a:srgbClr val="FFC0CB"/>
            </a:solidFill>
            <a:ln w="38100" cap="flat" cmpd="sng" algn="ctr">
              <a:solidFill>
                <a:srgbClr val="FFC0C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3349" y="3810000"/>
              <a:ext cx="4225671" cy="267893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d'enfants sont présents au pique-nique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Voir p. M-7 pour plus de détails.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980" y="5891403"/>
            <a:ext cx="727456" cy="69240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958" y="5891403"/>
            <a:ext cx="669671" cy="6469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459" y="5891403"/>
            <a:ext cx="553085" cy="6356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2" name="Group 11"/>
          <p:cNvGrpSpPr/>
          <p:nvPr/>
        </p:nvGrpSpPr>
        <p:grpSpPr>
          <a:xfrm>
            <a:off x="925195" y="4947793"/>
            <a:ext cx="1812544" cy="1446530"/>
            <a:chOff x="925195" y="4947793"/>
            <a:chExt cx="1812544" cy="1446530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1098" y="4947793"/>
              <a:ext cx="556641" cy="14310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8704" y="4947793"/>
              <a:ext cx="600837" cy="14310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1" name="Picture 10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195" y="4947793"/>
              <a:ext cx="562737" cy="14465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13" name="Picture 12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080" y="1435608"/>
            <a:ext cx="533146" cy="14837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36" y="1409700"/>
            <a:ext cx="754253" cy="1478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933" y="1468755"/>
            <a:ext cx="668274" cy="141998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556" y="1435608"/>
            <a:ext cx="521462" cy="148259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7" name="TextBox 16"/>
          <p:cNvSpPr txBox="1"/>
          <p:nvPr/>
        </p:nvSpPr>
        <p:spPr>
          <a:xfrm>
            <a:off x="469900" y="215900"/>
            <a:ext cx="38180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Jouer une histoire de chiffres.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49577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882394" y="2534285"/>
            <a:ext cx="1571244" cy="1463040"/>
            <a:chOff x="1882394" y="2534285"/>
            <a:chExt cx="1571244" cy="1463040"/>
          </a:xfrm>
        </p:grpSpPr>
        <p:grpSp>
          <p:nvGrpSpPr>
            <p:cNvPr id="4" name="Group 3"/>
            <p:cNvGrpSpPr/>
            <p:nvPr/>
          </p:nvGrpSpPr>
          <p:grpSpPr>
            <a:xfrm>
              <a:off x="2070040" y="2580827"/>
              <a:ext cx="1272233" cy="1344301"/>
              <a:chOff x="2070040" y="2580827"/>
              <a:chExt cx="1272233" cy="1344301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2174996" y="2580827"/>
                <a:ext cx="1088381" cy="119416"/>
              </a:xfrm>
              <a:custGeom>
                <a:avLst/>
                <a:gdLst/>
                <a:ahLst/>
                <a:cxnLst/>
                <a:rect l="0" t="0" r="0" b="0"/>
                <a:pathLst>
                  <a:path w="1088381" h="119416">
                    <a:moveTo>
                      <a:pt x="0" y="0"/>
                    </a:moveTo>
                    <a:lnTo>
                      <a:pt x="1088380" y="0"/>
                    </a:lnTo>
                    <a:lnTo>
                      <a:pt x="1088380" y="119415"/>
                    </a:lnTo>
                    <a:lnTo>
                      <a:pt x="0" y="119415"/>
                    </a:lnTo>
                    <a:close/>
                  </a:path>
                </a:pathLst>
              </a:custGeom>
              <a:solidFill>
                <a:srgbClr val="00008B"/>
              </a:solidFill>
              <a:ln w="38100" cap="flat" cmpd="sng" algn="ctr">
                <a:solidFill>
                  <a:srgbClr val="00008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2070040" y="2763742"/>
                <a:ext cx="1272233" cy="1161386"/>
              </a:xfrm>
              <a:custGeom>
                <a:avLst/>
                <a:gdLst/>
                <a:ahLst/>
                <a:cxnLst/>
                <a:rect l="0" t="0" r="0" b="0"/>
                <a:pathLst>
                  <a:path w="1272233" h="1161386">
                    <a:moveTo>
                      <a:pt x="0" y="0"/>
                    </a:moveTo>
                    <a:lnTo>
                      <a:pt x="1272232" y="0"/>
                    </a:lnTo>
                    <a:lnTo>
                      <a:pt x="1272232" y="1161385"/>
                    </a:lnTo>
                    <a:lnTo>
                      <a:pt x="0" y="1161385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394" y="2534285"/>
              <a:ext cx="1571244" cy="14630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7219950" y="2900045"/>
            <a:ext cx="1720850" cy="1716024"/>
            <a:chOff x="7219950" y="2900045"/>
            <a:chExt cx="1720850" cy="1716024"/>
          </a:xfrm>
        </p:grpSpPr>
        <p:sp>
          <p:nvSpPr>
            <p:cNvPr id="7" name="Freeform 6"/>
            <p:cNvSpPr/>
            <p:nvPr/>
          </p:nvSpPr>
          <p:spPr>
            <a:xfrm>
              <a:off x="7232650" y="4264457"/>
              <a:ext cx="1663697" cy="351591"/>
            </a:xfrm>
            <a:custGeom>
              <a:avLst/>
              <a:gdLst/>
              <a:ahLst/>
              <a:cxnLst/>
              <a:rect l="0" t="0" r="0" b="0"/>
              <a:pathLst>
                <a:path w="1663697" h="351591">
                  <a:moveTo>
                    <a:pt x="0" y="0"/>
                  </a:moveTo>
                  <a:lnTo>
                    <a:pt x="1663696" y="0"/>
                  </a:lnTo>
                  <a:lnTo>
                    <a:pt x="1663696" y="351590"/>
                  </a:lnTo>
                  <a:lnTo>
                    <a:pt x="0" y="351590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9950" y="2900045"/>
              <a:ext cx="1720850" cy="171602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0" name="TextBox 9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d'enfants jouent dans le sable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M-7–8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104" y="3390519"/>
            <a:ext cx="498348" cy="12811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281" y="3197860"/>
            <a:ext cx="677037" cy="13275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406" y="3130042"/>
            <a:ext cx="599694" cy="13319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339" y="4119880"/>
            <a:ext cx="628142" cy="13348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092" y="4089781"/>
            <a:ext cx="501142" cy="13949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016" y="4577842"/>
            <a:ext cx="521970" cy="13418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107" y="2900045"/>
            <a:ext cx="563499" cy="13417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24" y="2700274"/>
            <a:ext cx="489712" cy="13326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9" name="TextBox 18"/>
          <p:cNvSpPr txBox="1"/>
          <p:nvPr/>
        </p:nvSpPr>
        <p:spPr>
          <a:xfrm>
            <a:off x="469900" y="2286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Pratiquer l’addition et le langage d’addition.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66986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09818" y="2160016"/>
            <a:ext cx="899287" cy="1281303"/>
            <a:chOff x="5909818" y="2160016"/>
            <a:chExt cx="899287" cy="1281303"/>
          </a:xfrm>
        </p:grpSpPr>
        <p:sp>
          <p:nvSpPr>
            <p:cNvPr id="2" name="Freeform 1"/>
            <p:cNvSpPr/>
            <p:nvPr/>
          </p:nvSpPr>
          <p:spPr>
            <a:xfrm>
              <a:off x="5938878" y="2248391"/>
              <a:ext cx="831000" cy="1067316"/>
            </a:xfrm>
            <a:custGeom>
              <a:avLst/>
              <a:gdLst/>
              <a:ahLst/>
              <a:cxnLst/>
              <a:rect l="0" t="0" r="0" b="0"/>
              <a:pathLst>
                <a:path w="831000" h="1067316">
                  <a:moveTo>
                    <a:pt x="0" y="0"/>
                  </a:moveTo>
                  <a:lnTo>
                    <a:pt x="830999" y="0"/>
                  </a:lnTo>
                  <a:lnTo>
                    <a:pt x="830999" y="1067315"/>
                  </a:lnTo>
                  <a:lnTo>
                    <a:pt x="0" y="1067315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9818" y="2160016"/>
              <a:ext cx="899287" cy="12813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7534910" y="1814830"/>
            <a:ext cx="899287" cy="1281303"/>
            <a:chOff x="7534910" y="1814830"/>
            <a:chExt cx="899287" cy="1281303"/>
          </a:xfrm>
        </p:grpSpPr>
        <p:sp>
          <p:nvSpPr>
            <p:cNvPr id="5" name="Freeform 4"/>
            <p:cNvSpPr/>
            <p:nvPr/>
          </p:nvSpPr>
          <p:spPr>
            <a:xfrm>
              <a:off x="7564013" y="1903183"/>
              <a:ext cx="831002" cy="1067316"/>
            </a:xfrm>
            <a:custGeom>
              <a:avLst/>
              <a:gdLst/>
              <a:ahLst/>
              <a:cxnLst/>
              <a:rect l="0" t="0" r="0" b="0"/>
              <a:pathLst>
                <a:path w="831002" h="1067316">
                  <a:moveTo>
                    <a:pt x="0" y="0"/>
                  </a:moveTo>
                  <a:lnTo>
                    <a:pt x="831001" y="0"/>
                  </a:lnTo>
                  <a:lnTo>
                    <a:pt x="831001" y="1067315"/>
                  </a:lnTo>
                  <a:lnTo>
                    <a:pt x="0" y="1067315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4910" y="1814830"/>
              <a:ext cx="899287" cy="12813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6210808" y="4286377"/>
            <a:ext cx="899287" cy="1281303"/>
            <a:chOff x="6210808" y="4286377"/>
            <a:chExt cx="899287" cy="1281303"/>
          </a:xfrm>
        </p:grpSpPr>
        <p:sp>
          <p:nvSpPr>
            <p:cNvPr id="8" name="Freeform 7"/>
            <p:cNvSpPr/>
            <p:nvPr/>
          </p:nvSpPr>
          <p:spPr>
            <a:xfrm>
              <a:off x="6239851" y="4374669"/>
              <a:ext cx="831008" cy="1067316"/>
            </a:xfrm>
            <a:custGeom>
              <a:avLst/>
              <a:gdLst/>
              <a:ahLst/>
              <a:cxnLst/>
              <a:rect l="0" t="0" r="0" b="0"/>
              <a:pathLst>
                <a:path w="831008" h="1067316">
                  <a:moveTo>
                    <a:pt x="0" y="0"/>
                  </a:moveTo>
                  <a:lnTo>
                    <a:pt x="831007" y="0"/>
                  </a:lnTo>
                  <a:lnTo>
                    <a:pt x="831007" y="1067315"/>
                  </a:lnTo>
                  <a:lnTo>
                    <a:pt x="0" y="1067315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808" y="4286377"/>
              <a:ext cx="899287" cy="12813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7736713" y="3483864"/>
            <a:ext cx="899287" cy="1281303"/>
            <a:chOff x="7736713" y="3483864"/>
            <a:chExt cx="899287" cy="1281303"/>
          </a:xfrm>
        </p:grpSpPr>
        <p:sp>
          <p:nvSpPr>
            <p:cNvPr id="11" name="Freeform 10"/>
            <p:cNvSpPr/>
            <p:nvPr/>
          </p:nvSpPr>
          <p:spPr>
            <a:xfrm>
              <a:off x="7765831" y="3572190"/>
              <a:ext cx="831002" cy="1067318"/>
            </a:xfrm>
            <a:custGeom>
              <a:avLst/>
              <a:gdLst/>
              <a:ahLst/>
              <a:cxnLst/>
              <a:rect l="0" t="0" r="0" b="0"/>
              <a:pathLst>
                <a:path w="831002" h="1067318">
                  <a:moveTo>
                    <a:pt x="0" y="0"/>
                  </a:moveTo>
                  <a:lnTo>
                    <a:pt x="831001" y="0"/>
                  </a:lnTo>
                  <a:lnTo>
                    <a:pt x="831001" y="1067317"/>
                  </a:lnTo>
                  <a:lnTo>
                    <a:pt x="0" y="1067317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6713" y="3483864"/>
              <a:ext cx="899287" cy="12813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4" name="TextBox 13"/>
          <p:cNvSpPr txBox="1"/>
          <p:nvPr/>
        </p:nvSpPr>
        <p:spPr>
          <a:xfrm>
            <a:off x="469900" y="6946900"/>
            <a:ext cx="885857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d'animaux de compagnie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en tout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jouent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M-7–8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142238" y="2873883"/>
            <a:ext cx="1378458" cy="1107313"/>
            <a:chOff x="1142238" y="2873883"/>
            <a:chExt cx="1378458" cy="1107313"/>
          </a:xfrm>
        </p:grpSpPr>
        <p:sp>
          <p:nvSpPr>
            <p:cNvPr id="15" name="Freeform 14"/>
            <p:cNvSpPr/>
            <p:nvPr/>
          </p:nvSpPr>
          <p:spPr>
            <a:xfrm>
              <a:off x="1234486" y="2909269"/>
              <a:ext cx="1224424" cy="985816"/>
            </a:xfrm>
            <a:custGeom>
              <a:avLst/>
              <a:gdLst/>
              <a:ahLst/>
              <a:cxnLst/>
              <a:rect l="0" t="0" r="0" b="0"/>
              <a:pathLst>
                <a:path w="1224424" h="985816">
                  <a:moveTo>
                    <a:pt x="0" y="0"/>
                  </a:moveTo>
                  <a:lnTo>
                    <a:pt x="1224423" y="0"/>
                  </a:lnTo>
                  <a:lnTo>
                    <a:pt x="1224423" y="985815"/>
                  </a:lnTo>
                  <a:lnTo>
                    <a:pt x="0" y="985815"/>
                  </a:lnTo>
                  <a:close/>
                </a:path>
              </a:pathLst>
            </a:custGeom>
            <a:solidFill>
              <a:srgbClr val="D96C00"/>
            </a:solidFill>
            <a:ln w="38100" cap="flat" cmpd="sng" algn="ctr">
              <a:solidFill>
                <a:srgbClr val="D96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2238" y="2873883"/>
              <a:ext cx="1378458" cy="11073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0" name="Group 19"/>
          <p:cNvGrpSpPr/>
          <p:nvPr/>
        </p:nvGrpSpPr>
        <p:grpSpPr>
          <a:xfrm>
            <a:off x="2910078" y="2160016"/>
            <a:ext cx="1378458" cy="1107313"/>
            <a:chOff x="2910078" y="2160016"/>
            <a:chExt cx="1378458" cy="1107313"/>
          </a:xfrm>
        </p:grpSpPr>
        <p:sp>
          <p:nvSpPr>
            <p:cNvPr id="18" name="Freeform 17"/>
            <p:cNvSpPr/>
            <p:nvPr/>
          </p:nvSpPr>
          <p:spPr>
            <a:xfrm>
              <a:off x="3002378" y="2195435"/>
              <a:ext cx="1224424" cy="985816"/>
            </a:xfrm>
            <a:custGeom>
              <a:avLst/>
              <a:gdLst/>
              <a:ahLst/>
              <a:cxnLst/>
              <a:rect l="0" t="0" r="0" b="0"/>
              <a:pathLst>
                <a:path w="1224424" h="985816">
                  <a:moveTo>
                    <a:pt x="0" y="0"/>
                  </a:moveTo>
                  <a:lnTo>
                    <a:pt x="1224423" y="0"/>
                  </a:lnTo>
                  <a:lnTo>
                    <a:pt x="1224423" y="985815"/>
                  </a:lnTo>
                  <a:lnTo>
                    <a:pt x="0" y="985815"/>
                  </a:lnTo>
                  <a:close/>
                </a:path>
              </a:pathLst>
            </a:custGeom>
            <a:solidFill>
              <a:srgbClr val="D96C00"/>
            </a:solidFill>
            <a:ln w="38100" cap="flat" cmpd="sng" algn="ctr">
              <a:solidFill>
                <a:srgbClr val="D96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0078" y="2160016"/>
              <a:ext cx="1378458" cy="11073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3" name="Group 22"/>
          <p:cNvGrpSpPr/>
          <p:nvPr/>
        </p:nvGrpSpPr>
        <p:grpSpPr>
          <a:xfrm>
            <a:off x="3358642" y="3829050"/>
            <a:ext cx="1378458" cy="1107313"/>
            <a:chOff x="3358642" y="3829050"/>
            <a:chExt cx="1378458" cy="1107313"/>
          </a:xfrm>
        </p:grpSpPr>
        <p:sp>
          <p:nvSpPr>
            <p:cNvPr id="21" name="Freeform 20"/>
            <p:cNvSpPr/>
            <p:nvPr/>
          </p:nvSpPr>
          <p:spPr>
            <a:xfrm>
              <a:off x="3450942" y="3864478"/>
              <a:ext cx="1224423" cy="985816"/>
            </a:xfrm>
            <a:custGeom>
              <a:avLst/>
              <a:gdLst/>
              <a:ahLst/>
              <a:cxnLst/>
              <a:rect l="0" t="0" r="0" b="0"/>
              <a:pathLst>
                <a:path w="1224423" h="985816">
                  <a:moveTo>
                    <a:pt x="0" y="0"/>
                  </a:moveTo>
                  <a:lnTo>
                    <a:pt x="1224422" y="0"/>
                  </a:lnTo>
                  <a:lnTo>
                    <a:pt x="1224422" y="985815"/>
                  </a:lnTo>
                  <a:lnTo>
                    <a:pt x="0" y="985815"/>
                  </a:lnTo>
                  <a:close/>
                </a:path>
              </a:pathLst>
            </a:custGeom>
            <a:solidFill>
              <a:srgbClr val="D96C00"/>
            </a:solidFill>
            <a:ln w="38100" cap="flat" cmpd="sng" algn="ctr">
              <a:solidFill>
                <a:srgbClr val="D96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8642" y="3829050"/>
              <a:ext cx="1378458" cy="11073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6" name="Group 25"/>
          <p:cNvGrpSpPr/>
          <p:nvPr/>
        </p:nvGrpSpPr>
        <p:grpSpPr>
          <a:xfrm>
            <a:off x="1646174" y="4631563"/>
            <a:ext cx="1378458" cy="1107313"/>
            <a:chOff x="1646174" y="4631563"/>
            <a:chExt cx="1378458" cy="1107313"/>
          </a:xfrm>
        </p:grpSpPr>
        <p:sp>
          <p:nvSpPr>
            <p:cNvPr id="24" name="Freeform 23"/>
            <p:cNvSpPr/>
            <p:nvPr/>
          </p:nvSpPr>
          <p:spPr>
            <a:xfrm>
              <a:off x="1738443" y="4666963"/>
              <a:ext cx="1224423" cy="985815"/>
            </a:xfrm>
            <a:custGeom>
              <a:avLst/>
              <a:gdLst/>
              <a:ahLst/>
              <a:cxnLst/>
              <a:rect l="0" t="0" r="0" b="0"/>
              <a:pathLst>
                <a:path w="1224423" h="985815">
                  <a:moveTo>
                    <a:pt x="0" y="0"/>
                  </a:moveTo>
                  <a:lnTo>
                    <a:pt x="1224422" y="0"/>
                  </a:lnTo>
                  <a:lnTo>
                    <a:pt x="1224422" y="985814"/>
                  </a:lnTo>
                  <a:lnTo>
                    <a:pt x="0" y="985814"/>
                  </a:lnTo>
                  <a:close/>
                </a:path>
              </a:pathLst>
            </a:custGeom>
            <a:solidFill>
              <a:srgbClr val="D96C00"/>
            </a:solidFill>
            <a:ln w="38100" cap="flat" cmpd="sng" algn="ctr">
              <a:solidFill>
                <a:srgbClr val="D96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5" name="Picture 2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6174" y="4631563"/>
              <a:ext cx="1378458" cy="11073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95675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15"/>
          <p:cNvGrpSpPr/>
          <p:nvPr/>
        </p:nvGrpSpPr>
        <p:grpSpPr>
          <a:xfrm>
            <a:off x="1856684" y="883728"/>
            <a:ext cx="6353305" cy="4424149"/>
            <a:chOff x="1856684" y="883728"/>
            <a:chExt cx="6353305" cy="4424149"/>
          </a:xfrm>
        </p:grpSpPr>
        <p:grpSp>
          <p:nvGrpSpPr>
            <p:cNvPr id="58" name="Group 57"/>
            <p:cNvGrpSpPr/>
            <p:nvPr/>
          </p:nvGrpSpPr>
          <p:grpSpPr>
            <a:xfrm>
              <a:off x="1856684" y="883728"/>
              <a:ext cx="6353301" cy="2170549"/>
              <a:chOff x="1856684" y="883728"/>
              <a:chExt cx="6353301" cy="2170549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856684" y="883882"/>
                <a:ext cx="695966" cy="2170394"/>
                <a:chOff x="1856684" y="883882"/>
                <a:chExt cx="695966" cy="2170394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1856685" y="883882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1856685" y="126030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1856684" y="163672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1856684" y="201315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" name="Freeform 5"/>
                <p:cNvSpPr/>
                <p:nvPr/>
              </p:nvSpPr>
              <p:spPr>
                <a:xfrm>
                  <a:off x="1856685" y="238957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1856685" y="2765998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2664873" y="883882"/>
                <a:ext cx="695965" cy="2170394"/>
                <a:chOff x="2664873" y="883882"/>
                <a:chExt cx="695965" cy="2170394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2664873" y="883882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2664873" y="1260305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2664873" y="1636729"/>
                  <a:ext cx="695965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7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2664873" y="2013152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2664873" y="2389575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2664873" y="2765998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 rot="10800000">
                <a:off x="3473067" y="883807"/>
                <a:ext cx="695969" cy="2170385"/>
                <a:chOff x="3473067" y="883807"/>
                <a:chExt cx="695969" cy="2170385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3473067" y="883807"/>
                  <a:ext cx="695969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8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3473067" y="1260223"/>
                  <a:ext cx="695969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9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3473067" y="1636644"/>
                  <a:ext cx="695969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80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3473067" y="2013069"/>
                  <a:ext cx="695969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7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3473067" y="2389492"/>
                  <a:ext cx="695969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80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473067" y="2765914"/>
                  <a:ext cx="695969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8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 rot="10800000">
                <a:off x="4281261" y="883871"/>
                <a:ext cx="695954" cy="2170388"/>
                <a:chOff x="4281261" y="883871"/>
                <a:chExt cx="695954" cy="2170388"/>
              </a:xfrm>
            </p:grpSpPr>
            <p:sp>
              <p:nvSpPr>
                <p:cNvPr id="23" name="Freeform 22"/>
                <p:cNvSpPr/>
                <p:nvPr/>
              </p:nvSpPr>
              <p:spPr>
                <a:xfrm>
                  <a:off x="4281261" y="883871"/>
                  <a:ext cx="69595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9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4281261" y="1260304"/>
                  <a:ext cx="695954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80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4281261" y="1636713"/>
                  <a:ext cx="69595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9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4281261" y="2013137"/>
                  <a:ext cx="69595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9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4281261" y="2389560"/>
                  <a:ext cx="69595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9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4281261" y="2765981"/>
                  <a:ext cx="69595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54" h="288278">
                      <a:moveTo>
                        <a:pt x="0" y="0"/>
                      </a:moveTo>
                      <a:lnTo>
                        <a:pt x="695953" y="0"/>
                      </a:lnTo>
                      <a:lnTo>
                        <a:pt x="69595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5089436" y="883883"/>
                <a:ext cx="695965" cy="2170394"/>
                <a:chOff x="5089436" y="883883"/>
                <a:chExt cx="695965" cy="2170394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5089436" y="883883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5089436" y="1260306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5089436" y="163672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5089436" y="2013153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5089436" y="2389576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5089436" y="276599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5897625" y="883883"/>
                <a:ext cx="695964" cy="2170394"/>
                <a:chOff x="5897625" y="883883"/>
                <a:chExt cx="695964" cy="2170394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5897625" y="883883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>
                  <a:off x="5897625" y="1260306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5897625" y="1636729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5897625" y="2013153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5897625" y="2389576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5897625" y="2765999"/>
                  <a:ext cx="695964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8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 rot="10800000">
                <a:off x="6705832" y="883794"/>
                <a:ext cx="695964" cy="2170373"/>
                <a:chOff x="6705832" y="883794"/>
                <a:chExt cx="695964" cy="2170373"/>
              </a:xfrm>
            </p:grpSpPr>
            <p:sp>
              <p:nvSpPr>
                <p:cNvPr id="44" name="Freeform 43"/>
                <p:cNvSpPr/>
                <p:nvPr/>
              </p:nvSpPr>
              <p:spPr>
                <a:xfrm>
                  <a:off x="6705832" y="883794"/>
                  <a:ext cx="695964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7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6705832" y="1260195"/>
                  <a:ext cx="69596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9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6705832" y="1636615"/>
                  <a:ext cx="695964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80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6705832" y="2013039"/>
                  <a:ext cx="69596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9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6705832" y="2389462"/>
                  <a:ext cx="695964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79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6705832" y="2765886"/>
                  <a:ext cx="695964" cy="28828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4" h="288281">
                      <a:moveTo>
                        <a:pt x="0" y="0"/>
                      </a:moveTo>
                      <a:lnTo>
                        <a:pt x="695963" y="0"/>
                      </a:lnTo>
                      <a:lnTo>
                        <a:pt x="695963" y="288280"/>
                      </a:lnTo>
                      <a:lnTo>
                        <a:pt x="0" y="288280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 rot="10800000">
                <a:off x="7514017" y="883728"/>
                <a:ext cx="695968" cy="2170392"/>
                <a:chOff x="7514017" y="883728"/>
                <a:chExt cx="695968" cy="2170392"/>
              </a:xfrm>
            </p:grpSpPr>
            <p:sp>
              <p:nvSpPr>
                <p:cNvPr id="51" name="Freeform 50"/>
                <p:cNvSpPr/>
                <p:nvPr/>
              </p:nvSpPr>
              <p:spPr>
                <a:xfrm>
                  <a:off x="7514017" y="883728"/>
                  <a:ext cx="695968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80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7514017" y="1260151"/>
                  <a:ext cx="695968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79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>
                  <a:off x="7514017" y="1636573"/>
                  <a:ext cx="695968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80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7514017" y="2012997"/>
                  <a:ext cx="695968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78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>
                  <a:off x="7514017" y="2389421"/>
                  <a:ext cx="695968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77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>
                  <a:off x="7514017" y="2765842"/>
                  <a:ext cx="695968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8" h="288278">
                      <a:moveTo>
                        <a:pt x="0" y="0"/>
                      </a:moveTo>
                      <a:lnTo>
                        <a:pt x="695967" y="0"/>
                      </a:lnTo>
                      <a:lnTo>
                        <a:pt x="695967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115" name="Group 114"/>
            <p:cNvGrpSpPr/>
            <p:nvPr/>
          </p:nvGrpSpPr>
          <p:grpSpPr>
            <a:xfrm>
              <a:off x="1856684" y="3137324"/>
              <a:ext cx="6353305" cy="2170553"/>
              <a:chOff x="1856684" y="3137324"/>
              <a:chExt cx="6353305" cy="2170553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1856684" y="3137482"/>
                <a:ext cx="695965" cy="2170394"/>
                <a:chOff x="1856684" y="3137482"/>
                <a:chExt cx="695965" cy="2170394"/>
              </a:xfrm>
            </p:grpSpPr>
            <p:sp>
              <p:nvSpPr>
                <p:cNvPr id="59" name="Freeform 58"/>
                <p:cNvSpPr/>
                <p:nvPr/>
              </p:nvSpPr>
              <p:spPr>
                <a:xfrm>
                  <a:off x="1856684" y="313748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1856684" y="351390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>
                  <a:off x="1856684" y="3890328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1856684" y="426675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1856684" y="464317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>
                  <a:off x="1856684" y="5019597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2664873" y="3137482"/>
                <a:ext cx="695965" cy="2170394"/>
                <a:chOff x="2664873" y="3137482"/>
                <a:chExt cx="695965" cy="2170394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2664873" y="313748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2664873" y="351390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2664873" y="3890328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9" name="Freeform 68"/>
                <p:cNvSpPr/>
                <p:nvPr/>
              </p:nvSpPr>
              <p:spPr>
                <a:xfrm>
                  <a:off x="2664873" y="426675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0" name="Freeform 69"/>
                <p:cNvSpPr/>
                <p:nvPr/>
              </p:nvSpPr>
              <p:spPr>
                <a:xfrm>
                  <a:off x="2664873" y="464317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2664873" y="5019597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79" name="Group 78"/>
              <p:cNvGrpSpPr/>
              <p:nvPr/>
            </p:nvGrpSpPr>
            <p:grpSpPr>
              <a:xfrm rot="10800000">
                <a:off x="3473067" y="3137481"/>
                <a:ext cx="695969" cy="2170389"/>
                <a:chOff x="3473067" y="3137481"/>
                <a:chExt cx="695969" cy="2170389"/>
              </a:xfrm>
            </p:grpSpPr>
            <p:sp>
              <p:nvSpPr>
                <p:cNvPr id="73" name="Freeform 72"/>
                <p:cNvSpPr/>
                <p:nvPr/>
              </p:nvSpPr>
              <p:spPr>
                <a:xfrm>
                  <a:off x="3473067" y="3137481"/>
                  <a:ext cx="695969" cy="2882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4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3"/>
                      </a:lnTo>
                      <a:lnTo>
                        <a:pt x="0" y="28827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>
                  <a:off x="3473067" y="3513898"/>
                  <a:ext cx="695969" cy="2882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83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82"/>
                      </a:lnTo>
                      <a:lnTo>
                        <a:pt x="0" y="288282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>
                  <a:off x="3473067" y="3890323"/>
                  <a:ext cx="695969" cy="2882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83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82"/>
                      </a:lnTo>
                      <a:lnTo>
                        <a:pt x="0" y="28828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3473067" y="4266748"/>
                  <a:ext cx="695969" cy="28827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5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4"/>
                      </a:lnTo>
                      <a:lnTo>
                        <a:pt x="0" y="288274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7" name="Freeform 76"/>
                <p:cNvSpPr/>
                <p:nvPr/>
              </p:nvSpPr>
              <p:spPr>
                <a:xfrm>
                  <a:off x="3473067" y="4643179"/>
                  <a:ext cx="695969" cy="2882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4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3"/>
                      </a:lnTo>
                      <a:lnTo>
                        <a:pt x="0" y="28827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8" name="Freeform 77"/>
                <p:cNvSpPr/>
                <p:nvPr/>
              </p:nvSpPr>
              <p:spPr>
                <a:xfrm>
                  <a:off x="3473067" y="5019591"/>
                  <a:ext cx="695969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9" h="288279">
                      <a:moveTo>
                        <a:pt x="0" y="0"/>
                      </a:moveTo>
                      <a:lnTo>
                        <a:pt x="695968" y="0"/>
                      </a:lnTo>
                      <a:lnTo>
                        <a:pt x="695968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 rot="10800000">
                <a:off x="4281261" y="3137481"/>
                <a:ext cx="695963" cy="2170389"/>
                <a:chOff x="4281261" y="3137481"/>
                <a:chExt cx="695963" cy="2170389"/>
              </a:xfrm>
            </p:grpSpPr>
            <p:sp>
              <p:nvSpPr>
                <p:cNvPr id="80" name="Freeform 79"/>
                <p:cNvSpPr/>
                <p:nvPr/>
              </p:nvSpPr>
              <p:spPr>
                <a:xfrm>
                  <a:off x="4281261" y="3137481"/>
                  <a:ext cx="695963" cy="2882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4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3"/>
                      </a:lnTo>
                      <a:lnTo>
                        <a:pt x="0" y="28827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1" name="Freeform 80"/>
                <p:cNvSpPr/>
                <p:nvPr/>
              </p:nvSpPr>
              <p:spPr>
                <a:xfrm>
                  <a:off x="4281261" y="3513898"/>
                  <a:ext cx="695963" cy="2882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83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82"/>
                      </a:lnTo>
                      <a:lnTo>
                        <a:pt x="0" y="288282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2" name="Freeform 81"/>
                <p:cNvSpPr/>
                <p:nvPr/>
              </p:nvSpPr>
              <p:spPr>
                <a:xfrm>
                  <a:off x="4281261" y="3890323"/>
                  <a:ext cx="695963" cy="2882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83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82"/>
                      </a:lnTo>
                      <a:lnTo>
                        <a:pt x="0" y="288282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3" name="Freeform 82"/>
                <p:cNvSpPr/>
                <p:nvPr/>
              </p:nvSpPr>
              <p:spPr>
                <a:xfrm>
                  <a:off x="4281261" y="4266759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4" name="Freeform 83"/>
                <p:cNvSpPr/>
                <p:nvPr/>
              </p:nvSpPr>
              <p:spPr>
                <a:xfrm>
                  <a:off x="4281261" y="4643179"/>
                  <a:ext cx="695963" cy="2882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4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3"/>
                      </a:lnTo>
                      <a:lnTo>
                        <a:pt x="0" y="28827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5" name="Freeform 84"/>
                <p:cNvSpPr/>
                <p:nvPr/>
              </p:nvSpPr>
              <p:spPr>
                <a:xfrm>
                  <a:off x="4281261" y="5019591"/>
                  <a:ext cx="695963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9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5089436" y="3137483"/>
                <a:ext cx="695965" cy="2170394"/>
                <a:chOff x="5089436" y="3137483"/>
                <a:chExt cx="695965" cy="2170394"/>
              </a:xfrm>
            </p:grpSpPr>
            <p:sp>
              <p:nvSpPr>
                <p:cNvPr id="87" name="Freeform 86"/>
                <p:cNvSpPr/>
                <p:nvPr/>
              </p:nvSpPr>
              <p:spPr>
                <a:xfrm>
                  <a:off x="5089436" y="3137483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8" name="Freeform 87"/>
                <p:cNvSpPr/>
                <p:nvPr/>
              </p:nvSpPr>
              <p:spPr>
                <a:xfrm>
                  <a:off x="5089436" y="3513906"/>
                  <a:ext cx="695965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80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9" name="Freeform 88"/>
                <p:cNvSpPr/>
                <p:nvPr/>
              </p:nvSpPr>
              <p:spPr>
                <a:xfrm>
                  <a:off x="5089436" y="389032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0" name="Freeform 89"/>
                <p:cNvSpPr/>
                <p:nvPr/>
              </p:nvSpPr>
              <p:spPr>
                <a:xfrm>
                  <a:off x="5089436" y="4266753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1" name="Freeform 90"/>
                <p:cNvSpPr/>
                <p:nvPr/>
              </p:nvSpPr>
              <p:spPr>
                <a:xfrm>
                  <a:off x="5089436" y="4643176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2" name="Freeform 91"/>
                <p:cNvSpPr/>
                <p:nvPr/>
              </p:nvSpPr>
              <p:spPr>
                <a:xfrm>
                  <a:off x="5089436" y="5019599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00" name="Group 99"/>
              <p:cNvGrpSpPr/>
              <p:nvPr/>
            </p:nvGrpSpPr>
            <p:grpSpPr>
              <a:xfrm>
                <a:off x="5897626" y="3137483"/>
                <a:ext cx="695963" cy="2170394"/>
                <a:chOff x="5897626" y="3137483"/>
                <a:chExt cx="695963" cy="2170394"/>
              </a:xfrm>
            </p:grpSpPr>
            <p:sp>
              <p:nvSpPr>
                <p:cNvPr id="94" name="Freeform 93"/>
                <p:cNvSpPr/>
                <p:nvPr/>
              </p:nvSpPr>
              <p:spPr>
                <a:xfrm>
                  <a:off x="5897626" y="3137483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5" name="Freeform 94"/>
                <p:cNvSpPr/>
                <p:nvPr/>
              </p:nvSpPr>
              <p:spPr>
                <a:xfrm>
                  <a:off x="5897626" y="3513906"/>
                  <a:ext cx="695963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80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6" name="Freeform 95"/>
                <p:cNvSpPr/>
                <p:nvPr/>
              </p:nvSpPr>
              <p:spPr>
                <a:xfrm>
                  <a:off x="5897626" y="3890329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7" name="Freeform 96"/>
                <p:cNvSpPr/>
                <p:nvPr/>
              </p:nvSpPr>
              <p:spPr>
                <a:xfrm>
                  <a:off x="5897626" y="4266753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8" name="Freeform 97"/>
                <p:cNvSpPr/>
                <p:nvPr/>
              </p:nvSpPr>
              <p:spPr>
                <a:xfrm>
                  <a:off x="5897626" y="4643176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9" name="Freeform 98"/>
                <p:cNvSpPr/>
                <p:nvPr/>
              </p:nvSpPr>
              <p:spPr>
                <a:xfrm>
                  <a:off x="5897626" y="5019599"/>
                  <a:ext cx="695963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3" h="288278">
                      <a:moveTo>
                        <a:pt x="0" y="0"/>
                      </a:moveTo>
                      <a:lnTo>
                        <a:pt x="695962" y="0"/>
                      </a:lnTo>
                      <a:lnTo>
                        <a:pt x="695962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07" name="Group 106"/>
              <p:cNvGrpSpPr/>
              <p:nvPr/>
            </p:nvGrpSpPr>
            <p:grpSpPr>
              <a:xfrm rot="10800000">
                <a:off x="6705834" y="3137329"/>
                <a:ext cx="695965" cy="2170388"/>
                <a:chOff x="6705834" y="3137329"/>
                <a:chExt cx="695965" cy="2170388"/>
              </a:xfrm>
            </p:grpSpPr>
            <p:sp>
              <p:nvSpPr>
                <p:cNvPr id="101" name="Freeform 100"/>
                <p:cNvSpPr/>
                <p:nvPr/>
              </p:nvSpPr>
              <p:spPr>
                <a:xfrm>
                  <a:off x="6705834" y="3137329"/>
                  <a:ext cx="695965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9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2" name="Freeform 101"/>
                <p:cNvSpPr/>
                <p:nvPr/>
              </p:nvSpPr>
              <p:spPr>
                <a:xfrm>
                  <a:off x="6705834" y="3513752"/>
                  <a:ext cx="695965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80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3" name="Freeform 102"/>
                <p:cNvSpPr/>
                <p:nvPr/>
              </p:nvSpPr>
              <p:spPr>
                <a:xfrm>
                  <a:off x="6705834" y="3890175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4" name="Freeform 103"/>
                <p:cNvSpPr/>
                <p:nvPr/>
              </p:nvSpPr>
              <p:spPr>
                <a:xfrm>
                  <a:off x="6705834" y="4266599"/>
                  <a:ext cx="695965" cy="288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7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6"/>
                      </a:lnTo>
                      <a:lnTo>
                        <a:pt x="0" y="288276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5" name="Freeform 104"/>
                <p:cNvSpPr/>
                <p:nvPr/>
              </p:nvSpPr>
              <p:spPr>
                <a:xfrm>
                  <a:off x="6705834" y="4643022"/>
                  <a:ext cx="695965" cy="2882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78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7"/>
                      </a:lnTo>
                      <a:lnTo>
                        <a:pt x="0" y="28827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>
                  <a:off x="6705834" y="5019437"/>
                  <a:ext cx="695965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5" h="288280">
                      <a:moveTo>
                        <a:pt x="0" y="0"/>
                      </a:moveTo>
                      <a:lnTo>
                        <a:pt x="695964" y="0"/>
                      </a:lnTo>
                      <a:lnTo>
                        <a:pt x="695964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14" name="Group 113"/>
              <p:cNvGrpSpPr/>
              <p:nvPr/>
            </p:nvGrpSpPr>
            <p:grpSpPr>
              <a:xfrm rot="10800000">
                <a:off x="7514023" y="3137324"/>
                <a:ext cx="695966" cy="2170395"/>
                <a:chOff x="7514023" y="3137324"/>
                <a:chExt cx="695966" cy="2170395"/>
              </a:xfrm>
            </p:grpSpPr>
            <p:sp>
              <p:nvSpPr>
                <p:cNvPr id="108" name="Freeform 107"/>
                <p:cNvSpPr/>
                <p:nvPr/>
              </p:nvSpPr>
              <p:spPr>
                <a:xfrm>
                  <a:off x="7514023" y="3137324"/>
                  <a:ext cx="695966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79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9" name="Freeform 108"/>
                <p:cNvSpPr/>
                <p:nvPr/>
              </p:nvSpPr>
              <p:spPr>
                <a:xfrm>
                  <a:off x="7514023" y="3513749"/>
                  <a:ext cx="695966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80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10" name="Freeform 109"/>
                <p:cNvSpPr/>
                <p:nvPr/>
              </p:nvSpPr>
              <p:spPr>
                <a:xfrm>
                  <a:off x="7514023" y="3890171"/>
                  <a:ext cx="695966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79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>
                  <a:off x="7514023" y="4266595"/>
                  <a:ext cx="695966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80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12" name="Freeform 111"/>
                <p:cNvSpPr/>
                <p:nvPr/>
              </p:nvSpPr>
              <p:spPr>
                <a:xfrm>
                  <a:off x="7514023" y="4643018"/>
                  <a:ext cx="695966" cy="28827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79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8"/>
                      </a:lnTo>
                      <a:lnTo>
                        <a:pt x="0" y="28827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381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13" name="Freeform 112"/>
                <p:cNvSpPr/>
                <p:nvPr/>
              </p:nvSpPr>
              <p:spPr>
                <a:xfrm>
                  <a:off x="7514023" y="5019439"/>
                  <a:ext cx="695966" cy="28828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95966" h="288280">
                      <a:moveTo>
                        <a:pt x="0" y="0"/>
                      </a:moveTo>
                      <a:lnTo>
                        <a:pt x="695965" y="0"/>
                      </a:lnTo>
                      <a:lnTo>
                        <a:pt x="695965" y="288279"/>
                      </a:lnTo>
                      <a:lnTo>
                        <a:pt x="0" y="288279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  <p:sp>
        <p:nvSpPr>
          <p:cNvPr id="117" name="TextBox 116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d'insectes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en tout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grimpent sur le mur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M-7–8 pour plus de détails. 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118" name="Picture 11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127" y="5423535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9" name="Picture 118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879" y="5867273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0" name="Picture 119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680" y="5307838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1" name="Picture 120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746" y="5445887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2" name="Picture 12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640" y="5867273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3" name="Picture 12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033" y="5616067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4" name="Picture 12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444" y="1283335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5" name="Picture 12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932" y="2552573"/>
            <a:ext cx="929894" cy="8873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86837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827014" y="4058158"/>
            <a:ext cx="1420241" cy="946277"/>
            <a:chOff x="5827014" y="4058158"/>
            <a:chExt cx="1420241" cy="946277"/>
          </a:xfrm>
        </p:grpSpPr>
        <p:sp>
          <p:nvSpPr>
            <p:cNvPr id="2" name="Freeform 1"/>
            <p:cNvSpPr/>
            <p:nvPr/>
          </p:nvSpPr>
          <p:spPr>
            <a:xfrm>
              <a:off x="5896864" y="4120596"/>
              <a:ext cx="1280669" cy="772164"/>
            </a:xfrm>
            <a:custGeom>
              <a:avLst/>
              <a:gdLst/>
              <a:ahLst/>
              <a:cxnLst/>
              <a:rect l="0" t="0" r="0" b="0"/>
              <a:pathLst>
                <a:path w="1280669" h="772164">
                  <a:moveTo>
                    <a:pt x="0" y="0"/>
                  </a:moveTo>
                  <a:lnTo>
                    <a:pt x="1280668" y="0"/>
                  </a:lnTo>
                  <a:lnTo>
                    <a:pt x="1280668" y="772163"/>
                  </a:lnTo>
                  <a:lnTo>
                    <a:pt x="0" y="772163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7014" y="4058158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2569464" y="3934714"/>
            <a:ext cx="1420241" cy="946277"/>
            <a:chOff x="2569464" y="3934714"/>
            <a:chExt cx="1420241" cy="946277"/>
          </a:xfrm>
        </p:grpSpPr>
        <p:sp>
          <p:nvSpPr>
            <p:cNvPr id="5" name="Freeform 4"/>
            <p:cNvSpPr/>
            <p:nvPr/>
          </p:nvSpPr>
          <p:spPr>
            <a:xfrm>
              <a:off x="2594864" y="3997152"/>
              <a:ext cx="1280669" cy="772164"/>
            </a:xfrm>
            <a:custGeom>
              <a:avLst/>
              <a:gdLst/>
              <a:ahLst/>
              <a:cxnLst/>
              <a:rect l="0" t="0" r="0" b="0"/>
              <a:pathLst>
                <a:path w="1280669" h="772164">
                  <a:moveTo>
                    <a:pt x="0" y="0"/>
                  </a:moveTo>
                  <a:lnTo>
                    <a:pt x="1280668" y="0"/>
                  </a:lnTo>
                  <a:lnTo>
                    <a:pt x="1280668" y="772163"/>
                  </a:lnTo>
                  <a:lnTo>
                    <a:pt x="0" y="772163"/>
                  </a:lnTo>
                  <a:close/>
                </a:path>
              </a:pathLst>
            </a:custGeom>
            <a:solidFill>
              <a:srgbClr val="40E0D0"/>
            </a:solidFill>
            <a:ln w="38100" cap="flat" cmpd="sng" algn="ctr">
              <a:solidFill>
                <a:srgbClr val="40E0D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464" y="3934714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2127504" y="1539748"/>
            <a:ext cx="591947" cy="2001151"/>
            <a:chOff x="2127504" y="1539748"/>
            <a:chExt cx="591947" cy="2001151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504" y="1539748"/>
              <a:ext cx="591947" cy="165633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2133600" y="3263900"/>
              <a:ext cx="663194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1600" b="0" i="0" u="none" baseline="0">
                  <a:solidFill>
                    <a:srgbClr val="666666"/>
                  </a:solidFill>
                  <a:latin typeface="Century Gothic"/>
                </a:rPr>
                <a:t>Sam</a:t>
              </a:r>
              <a:endParaRPr lang="fr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449566" y="1539748"/>
            <a:ext cx="745617" cy="2001151"/>
            <a:chOff x="7449566" y="1539748"/>
            <a:chExt cx="745617" cy="2001151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9566" y="1539748"/>
              <a:ext cx="745617" cy="165633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7594600" y="3263900"/>
              <a:ext cx="550037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1600" b="0" i="0" u="none" baseline="0">
                  <a:solidFill>
                    <a:srgbClr val="666666"/>
                  </a:solidFill>
                  <a:latin typeface="Century Gothic"/>
                </a:rPr>
                <a:t>Ella</a:t>
              </a:r>
              <a:endParaRPr lang="fr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69596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poissons en tout ont-ils attrapés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M-7–8 pour plus de détails. 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03173" y="4569333"/>
            <a:ext cx="1420241" cy="946277"/>
            <a:chOff x="1003173" y="4569333"/>
            <a:chExt cx="1420241" cy="946277"/>
          </a:xfrm>
        </p:grpSpPr>
        <p:sp>
          <p:nvSpPr>
            <p:cNvPr id="15" name="Freeform 14"/>
            <p:cNvSpPr/>
            <p:nvPr/>
          </p:nvSpPr>
          <p:spPr>
            <a:xfrm>
              <a:off x="1028637" y="4631835"/>
              <a:ext cx="1280669" cy="772163"/>
            </a:xfrm>
            <a:custGeom>
              <a:avLst/>
              <a:gdLst/>
              <a:ahLst/>
              <a:cxnLst/>
              <a:rect l="0" t="0" r="0" b="0"/>
              <a:pathLst>
                <a:path w="1280669" h="772163">
                  <a:moveTo>
                    <a:pt x="0" y="0"/>
                  </a:moveTo>
                  <a:lnTo>
                    <a:pt x="1280668" y="0"/>
                  </a:lnTo>
                  <a:lnTo>
                    <a:pt x="1280668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40E0D0"/>
            </a:solidFill>
            <a:ln w="38100" cap="flat" cmpd="sng" algn="ctr">
              <a:solidFill>
                <a:srgbClr val="40E0D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173" y="4569333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0" name="Group 19"/>
          <p:cNvGrpSpPr/>
          <p:nvPr/>
        </p:nvGrpSpPr>
        <p:grpSpPr>
          <a:xfrm>
            <a:off x="2719451" y="5197983"/>
            <a:ext cx="1420241" cy="946277"/>
            <a:chOff x="2719451" y="5197983"/>
            <a:chExt cx="1420241" cy="946277"/>
          </a:xfrm>
        </p:grpSpPr>
        <p:sp>
          <p:nvSpPr>
            <p:cNvPr id="18" name="Freeform 17"/>
            <p:cNvSpPr/>
            <p:nvPr/>
          </p:nvSpPr>
          <p:spPr>
            <a:xfrm>
              <a:off x="2744851" y="5260358"/>
              <a:ext cx="1280669" cy="772163"/>
            </a:xfrm>
            <a:custGeom>
              <a:avLst/>
              <a:gdLst/>
              <a:ahLst/>
              <a:cxnLst/>
              <a:rect l="0" t="0" r="0" b="0"/>
              <a:pathLst>
                <a:path w="1280669" h="772163">
                  <a:moveTo>
                    <a:pt x="0" y="0"/>
                  </a:moveTo>
                  <a:lnTo>
                    <a:pt x="1280668" y="0"/>
                  </a:lnTo>
                  <a:lnTo>
                    <a:pt x="1280668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40E0D0"/>
            </a:solidFill>
            <a:ln w="38100" cap="flat" cmpd="sng" algn="ctr">
              <a:solidFill>
                <a:srgbClr val="40E0D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9451" y="5197983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3" name="Group 22"/>
          <p:cNvGrpSpPr/>
          <p:nvPr/>
        </p:nvGrpSpPr>
        <p:grpSpPr>
          <a:xfrm>
            <a:off x="7619238" y="4251579"/>
            <a:ext cx="1420241" cy="946277"/>
            <a:chOff x="7619238" y="4251579"/>
            <a:chExt cx="1420241" cy="946277"/>
          </a:xfrm>
        </p:grpSpPr>
        <p:sp>
          <p:nvSpPr>
            <p:cNvPr id="21" name="Freeform 20"/>
            <p:cNvSpPr/>
            <p:nvPr/>
          </p:nvSpPr>
          <p:spPr>
            <a:xfrm>
              <a:off x="7689026" y="4314081"/>
              <a:ext cx="1280668" cy="772163"/>
            </a:xfrm>
            <a:custGeom>
              <a:avLst/>
              <a:gdLst/>
              <a:ahLst/>
              <a:cxnLst/>
              <a:rect l="0" t="0" r="0" b="0"/>
              <a:pathLst>
                <a:path w="1280668" h="772163">
                  <a:moveTo>
                    <a:pt x="0" y="0"/>
                  </a:moveTo>
                  <a:lnTo>
                    <a:pt x="1280667" y="0"/>
                  </a:lnTo>
                  <a:lnTo>
                    <a:pt x="1280667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9238" y="4251579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6" name="Group 25"/>
          <p:cNvGrpSpPr/>
          <p:nvPr/>
        </p:nvGrpSpPr>
        <p:grpSpPr>
          <a:xfrm>
            <a:off x="6308725" y="5197983"/>
            <a:ext cx="1420241" cy="946277"/>
            <a:chOff x="6308725" y="5197983"/>
            <a:chExt cx="1420241" cy="946277"/>
          </a:xfrm>
        </p:grpSpPr>
        <p:sp>
          <p:nvSpPr>
            <p:cNvPr id="24" name="Freeform 23"/>
            <p:cNvSpPr/>
            <p:nvPr/>
          </p:nvSpPr>
          <p:spPr>
            <a:xfrm>
              <a:off x="6378575" y="5260358"/>
              <a:ext cx="1280669" cy="772163"/>
            </a:xfrm>
            <a:custGeom>
              <a:avLst/>
              <a:gdLst/>
              <a:ahLst/>
              <a:cxnLst/>
              <a:rect l="0" t="0" r="0" b="0"/>
              <a:pathLst>
                <a:path w="1280669" h="772163">
                  <a:moveTo>
                    <a:pt x="0" y="0"/>
                  </a:moveTo>
                  <a:lnTo>
                    <a:pt x="1280668" y="0"/>
                  </a:lnTo>
                  <a:lnTo>
                    <a:pt x="1280668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5" name="Picture 2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8725" y="5197983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9" name="Group 28"/>
          <p:cNvGrpSpPr/>
          <p:nvPr/>
        </p:nvGrpSpPr>
        <p:grpSpPr>
          <a:xfrm>
            <a:off x="8074914" y="5515610"/>
            <a:ext cx="1420241" cy="946277"/>
            <a:chOff x="8074914" y="5515610"/>
            <a:chExt cx="1420241" cy="946277"/>
          </a:xfrm>
        </p:grpSpPr>
        <p:sp>
          <p:nvSpPr>
            <p:cNvPr id="27" name="Freeform 26"/>
            <p:cNvSpPr/>
            <p:nvPr/>
          </p:nvSpPr>
          <p:spPr>
            <a:xfrm>
              <a:off x="8144764" y="5578112"/>
              <a:ext cx="1280669" cy="772163"/>
            </a:xfrm>
            <a:custGeom>
              <a:avLst/>
              <a:gdLst/>
              <a:ahLst/>
              <a:cxnLst/>
              <a:rect l="0" t="0" r="0" b="0"/>
              <a:pathLst>
                <a:path w="1280669" h="772163">
                  <a:moveTo>
                    <a:pt x="0" y="0"/>
                  </a:moveTo>
                  <a:lnTo>
                    <a:pt x="1280668" y="0"/>
                  </a:lnTo>
                  <a:lnTo>
                    <a:pt x="1280668" y="772162"/>
                  </a:lnTo>
                  <a:lnTo>
                    <a:pt x="0" y="772162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8" name="Picture 27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4914" y="5515610"/>
              <a:ext cx="1420241" cy="94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144972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Voir p. M-8 pour plus de détails. 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76888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Voir p. M-8 pour plus de détails. 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600" y="215900"/>
            <a:ext cx="49574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Préparation pour les pages du Cahier.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D39DC5-A2B6-8013-EE8E-2492A31A4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585" y="1234758"/>
            <a:ext cx="7560840" cy="484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072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7AAA2C-6936-4F39-AB14-B5EEB6BE5D73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3ED2FB05-3F3B-46BB-84CA-F7DD95B3D66D}"/>
</file>

<file path=customXml/itemProps3.xml><?xml version="1.0" encoding="utf-8"?>
<ds:datastoreItem xmlns:ds="http://schemas.openxmlformats.org/officeDocument/2006/customXml" ds:itemID="{5B433B9E-C483-49E0-BA99-250ED78DAB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266</Words>
  <Application>Microsoft Office PowerPoint</Application>
  <PresentationFormat>Custom</PresentationFormat>
  <Paragraphs>32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15</cp:revision>
  <dcterms:created xsi:type="dcterms:W3CDTF">2019-07-29T17:16:44Z</dcterms:created>
  <dcterms:modified xsi:type="dcterms:W3CDTF">2023-02-15T20:11:49Z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