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0160000" cy="7620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400" y="84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2042DED7-7372-4509-A3D5-2E79CAD9CB5A}"/>
    <pc:docChg chg="modSld">
      <pc:chgData name="Megan Burns" userId="623e1b0c-ad23-4e0f-a80f-6405fe9aac03" providerId="ADAL" clId="{2042DED7-7372-4509-A3D5-2E79CAD9CB5A}" dt="2023-01-19T16:19:52.363" v="5" actId="20577"/>
      <pc:docMkLst>
        <pc:docMk/>
      </pc:docMkLst>
      <pc:sldChg chg="modSp mod">
        <pc:chgData name="Megan Burns" userId="623e1b0c-ad23-4e0f-a80f-6405fe9aac03" providerId="ADAL" clId="{2042DED7-7372-4509-A3D5-2E79CAD9CB5A}" dt="2023-01-19T16:19:45.023" v="3"/>
        <pc:sldMkLst>
          <pc:docMk/>
          <pc:sldMk cId="2361018312" sldId="256"/>
        </pc:sldMkLst>
        <pc:spChg chg="mod">
          <ac:chgData name="Megan Burns" userId="623e1b0c-ad23-4e0f-a80f-6405fe9aac03" providerId="ADAL" clId="{2042DED7-7372-4509-A3D5-2E79CAD9CB5A}" dt="2023-01-19T16:19:45.023" v="3"/>
          <ac:spMkLst>
            <pc:docMk/>
            <pc:sldMk cId="2361018312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2042DED7-7372-4509-A3D5-2E79CAD9CB5A}" dt="2023-01-18T19:22:53.511" v="0" actId="6549"/>
        <pc:sldMkLst>
          <pc:docMk/>
          <pc:sldMk cId="399519256" sldId="257"/>
        </pc:sldMkLst>
      </pc:sldChg>
      <pc:sldChg chg="modNotesTx">
        <pc:chgData name="Megan Burns" userId="623e1b0c-ad23-4e0f-a80f-6405fe9aac03" providerId="ADAL" clId="{2042DED7-7372-4509-A3D5-2E79CAD9CB5A}" dt="2023-01-18T19:22:57.339" v="2" actId="6549"/>
        <pc:sldMkLst>
          <pc:docMk/>
          <pc:sldMk cId="1908314381" sldId="259"/>
        </pc:sldMkLst>
      </pc:sldChg>
      <pc:sldChg chg="modSp mod">
        <pc:chgData name="Megan Burns" userId="623e1b0c-ad23-4e0f-a80f-6405fe9aac03" providerId="ADAL" clId="{2042DED7-7372-4509-A3D5-2E79CAD9CB5A}" dt="2023-01-19T16:19:52.363" v="5" actId="20577"/>
        <pc:sldMkLst>
          <pc:docMk/>
          <pc:sldMk cId="722630475" sldId="263"/>
        </pc:sldMkLst>
        <pc:spChg chg="mod">
          <ac:chgData name="Megan Burns" userId="623e1b0c-ad23-4e0f-a80f-6405fe9aac03" providerId="ADAL" clId="{2042DED7-7372-4509-A3D5-2E79CAD9CB5A}" dt="2023-01-19T16:19:52.363" v="5" actId="20577"/>
          <ac:spMkLst>
            <pc:docMk/>
            <pc:sldMk cId="722630475" sldId="263"/>
            <ac:spMk id="2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6ED12552-93D5-4577-9294-EFEC3A48354D}"/>
    <pc:docChg chg="modSld">
      <pc:chgData name="Dishpreet Kaur" userId="19ba2128-39f9-4128-b8af-0f9b31cf97c0" providerId="ADAL" clId="{6ED12552-93D5-4577-9294-EFEC3A48354D}" dt="2023-02-15T14:53:45.610" v="1" actId="20577"/>
      <pc:docMkLst>
        <pc:docMk/>
      </pc:docMkLst>
      <pc:sldChg chg="modSp mod">
        <pc:chgData name="Dishpreet Kaur" userId="19ba2128-39f9-4128-b8af-0f9b31cf97c0" providerId="ADAL" clId="{6ED12552-93D5-4577-9294-EFEC3A48354D}" dt="2023-02-15T14:53:45.610" v="1" actId="20577"/>
        <pc:sldMkLst>
          <pc:docMk/>
          <pc:sldMk cId="2361018312" sldId="256"/>
        </pc:sldMkLst>
        <pc:spChg chg="mod">
          <ac:chgData name="Dishpreet Kaur" userId="19ba2128-39f9-4128-b8af-0f9b31cf97c0" providerId="ADAL" clId="{6ED12552-93D5-4577-9294-EFEC3A48354D}" dt="2023-02-15T14:53:45.610" v="1" actId="20577"/>
          <ac:spMkLst>
            <pc:docMk/>
            <pc:sldMk cId="2361018312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D41C9-8A29-418F-9576-D66864FD8AD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D579C-5DA8-45F5-BC80-4426871163C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4247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3D579C-5DA8-45F5-BC80-4426871163CD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2888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3D579C-5DA8-45F5-BC80-4426871163CD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8271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3062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468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6295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540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2079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1022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4883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549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1539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853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3253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195EA-A97F-4DEB-84B5-C0140DD0EED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D3C6E-9F38-417E-8F4E-E22B1024EA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217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512" y="736600"/>
            <a:ext cx="9281988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M.1 Unité 4 Les régularités et l’algèbre p. F-19–22</a:t>
            </a: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RAM-6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Création des </a:t>
            </a:r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régularités</a:t>
            </a:r>
            <a:endParaRPr lang="fr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créeront des régularités de deux éléments ou plus.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M.1 p. 125</a:t>
            </a:r>
            <a:r>
              <a:rPr lang="en-CA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126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1018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F-19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CDFE3700-00A2-D876-0179-6B6EE3333E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0789"/>
            <a:ext cx="6071628" cy="125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9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7885938" y="6283071"/>
            <a:ext cx="801878" cy="801878"/>
          </a:xfrm>
          <a:prstGeom prst="ellipse">
            <a:avLst/>
          </a:prstGeom>
          <a:solidFill>
            <a:srgbClr val="7B7BC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Oval 2"/>
          <p:cNvSpPr/>
          <p:nvPr/>
        </p:nvSpPr>
        <p:spPr>
          <a:xfrm>
            <a:off x="8832596" y="6283071"/>
            <a:ext cx="794258" cy="794258"/>
          </a:xfrm>
          <a:prstGeom prst="ellipse">
            <a:avLst/>
          </a:prstGeom>
          <a:solidFill>
            <a:srgbClr val="40E0D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7757500" y="6178913"/>
            <a:ext cx="1997752" cy="1010082"/>
          </a:xfrm>
          <a:custGeom>
            <a:avLst/>
            <a:gdLst/>
            <a:ahLst/>
            <a:cxnLst/>
            <a:rect l="0" t="0" r="0" b="0"/>
            <a:pathLst>
              <a:path w="1997752" h="1010082">
                <a:moveTo>
                  <a:pt x="0" y="0"/>
                </a:moveTo>
                <a:lnTo>
                  <a:pt x="1997751" y="0"/>
                </a:lnTo>
                <a:lnTo>
                  <a:pt x="1997751" y="1010081"/>
                </a:lnTo>
                <a:lnTo>
                  <a:pt x="0" y="101008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F-19–20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215900"/>
            <a:ext cx="860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Préparation pour les pages du Cahier.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77975" y="1282700"/>
            <a:ext cx="2070735" cy="957199"/>
            <a:chOff x="1577975" y="1282700"/>
            <a:chExt cx="2070735" cy="957199"/>
          </a:xfrm>
        </p:grpSpPr>
        <p:grpSp>
          <p:nvGrpSpPr>
            <p:cNvPr id="9" name="Group 8"/>
            <p:cNvGrpSpPr/>
            <p:nvPr/>
          </p:nvGrpSpPr>
          <p:grpSpPr>
            <a:xfrm>
              <a:off x="1599565" y="1282700"/>
              <a:ext cx="2027682" cy="802005"/>
              <a:chOff x="1599565" y="1282700"/>
              <a:chExt cx="2027682" cy="802005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1599565" y="1282827"/>
                <a:ext cx="801878" cy="801878"/>
              </a:xfrm>
              <a:prstGeom prst="ellipse">
                <a:avLst/>
              </a:prstGeom>
              <a:solidFill>
                <a:srgbClr val="7B7BC0"/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832989" y="1282700"/>
                <a:ext cx="794258" cy="794258"/>
              </a:xfrm>
              <a:prstGeom prst="ellipse">
                <a:avLst/>
              </a:prstGeom>
              <a:solidFill>
                <a:srgbClr val="40E0D0"/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cxnSp>
          <p:nvCxnSpPr>
            <p:cNvPr id="10" name="Straight Connector 9"/>
            <p:cNvCxnSpPr/>
            <p:nvPr/>
          </p:nvCxnSpPr>
          <p:spPr>
            <a:xfrm>
              <a:off x="1577975" y="2239899"/>
              <a:ext cx="20707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/>
          <p:cNvSpPr/>
          <p:nvPr/>
        </p:nvSpPr>
        <p:spPr>
          <a:xfrm>
            <a:off x="1599565" y="3409061"/>
            <a:ext cx="801878" cy="80187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Oval 13"/>
          <p:cNvSpPr/>
          <p:nvPr/>
        </p:nvSpPr>
        <p:spPr>
          <a:xfrm>
            <a:off x="2832989" y="3412871"/>
            <a:ext cx="794258" cy="79425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4058666" y="3409061"/>
            <a:ext cx="801878" cy="80187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Oval 15"/>
          <p:cNvSpPr/>
          <p:nvPr/>
        </p:nvSpPr>
        <p:spPr>
          <a:xfrm>
            <a:off x="5292090" y="3412871"/>
            <a:ext cx="794258" cy="79425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Oval 16"/>
          <p:cNvSpPr/>
          <p:nvPr/>
        </p:nvSpPr>
        <p:spPr>
          <a:xfrm>
            <a:off x="6517767" y="3409061"/>
            <a:ext cx="801878" cy="80187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Oval 17"/>
          <p:cNvSpPr/>
          <p:nvPr/>
        </p:nvSpPr>
        <p:spPr>
          <a:xfrm>
            <a:off x="7751064" y="3412871"/>
            <a:ext cx="794259" cy="794258"/>
          </a:xfrm>
          <a:prstGeom prst="ellipse">
            <a:avLst/>
          </a:prstGeom>
          <a:solidFill>
            <a:srgbClr val="FFFFFF"/>
          </a:solidFill>
          <a:ln w="25400" cap="sq" cmpd="sng" algn="ctr">
            <a:solidFill>
              <a:srgbClr val="80808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328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CABD111-5622-B4E1-8FD5-72C7D4ED3C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82004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F-20–21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08314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34200"/>
            <a:ext cx="860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F-21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03200"/>
            <a:ext cx="67957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1 : Création de régularités AB.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1104900"/>
            <a:ext cx="254726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Exemple :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04137" y="2231009"/>
            <a:ext cx="6939407" cy="1042416"/>
            <a:chOff x="1604137" y="2231009"/>
            <a:chExt cx="6939407" cy="1042416"/>
          </a:xfrm>
        </p:grpSpPr>
        <p:sp>
          <p:nvSpPr>
            <p:cNvPr id="5" name="Oval 4"/>
            <p:cNvSpPr/>
            <p:nvPr/>
          </p:nvSpPr>
          <p:spPr>
            <a:xfrm>
              <a:off x="1604137" y="2505964"/>
              <a:ext cx="492506" cy="49250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2563749" y="2231136"/>
              <a:ext cx="1042162" cy="1042162"/>
            </a:xfrm>
            <a:prstGeom prst="ellipse">
              <a:avLst/>
            </a:prstGeom>
            <a:solidFill>
              <a:srgbClr val="0767F8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4072890" y="2505964"/>
              <a:ext cx="492506" cy="49250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5032375" y="2231009"/>
              <a:ext cx="1042416" cy="1042416"/>
            </a:xfrm>
            <a:prstGeom prst="ellipse">
              <a:avLst/>
            </a:prstGeom>
            <a:solidFill>
              <a:srgbClr val="0767F8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6541643" y="2505964"/>
              <a:ext cx="492506" cy="49250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7501128" y="2231009"/>
              <a:ext cx="1042416" cy="1042416"/>
            </a:xfrm>
            <a:prstGeom prst="ellipse">
              <a:avLst/>
            </a:prstGeom>
            <a:solidFill>
              <a:srgbClr val="0767F8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07800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052" y="1168400"/>
            <a:ext cx="5017643" cy="49861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44500" y="6934200"/>
            <a:ext cx="86004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Recherche de régularités dans les régularités (p. F-34). Voir p. F-22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203200"/>
            <a:ext cx="665172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 2 : Recherche de régularités.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36586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34200"/>
            <a:ext cx="6466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Cercles et carrés (p. I-1) Voir p. F-22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03200"/>
            <a:ext cx="64668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3 : Établir des régularités croisées.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1117600"/>
            <a:ext cx="24752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 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8178800" y="6404388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9036897" y="6520187"/>
            <a:ext cx="547710" cy="547710"/>
          </a:xfrm>
          <a:custGeom>
            <a:avLst/>
            <a:gdLst/>
            <a:ahLst/>
            <a:cxnLst/>
            <a:rect l="0" t="0" r="0" b="0"/>
            <a:pathLst>
              <a:path w="547710" h="547710">
                <a:moveTo>
                  <a:pt x="0" y="0"/>
                </a:moveTo>
                <a:lnTo>
                  <a:pt x="547709" y="0"/>
                </a:lnTo>
                <a:lnTo>
                  <a:pt x="547709" y="547709"/>
                </a:lnTo>
                <a:lnTo>
                  <a:pt x="0" y="54770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8331200" y="6520180"/>
            <a:ext cx="547624" cy="547624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5" name="Group 14"/>
          <p:cNvGrpSpPr/>
          <p:nvPr/>
        </p:nvGrpSpPr>
        <p:grpSpPr>
          <a:xfrm>
            <a:off x="1589846" y="2227198"/>
            <a:ext cx="4160968" cy="547710"/>
            <a:chOff x="1589846" y="2227198"/>
            <a:chExt cx="4160968" cy="547710"/>
          </a:xfrm>
        </p:grpSpPr>
        <p:sp>
          <p:nvSpPr>
            <p:cNvPr id="9" name="Freeform 8"/>
            <p:cNvSpPr/>
            <p:nvPr/>
          </p:nvSpPr>
          <p:spPr>
            <a:xfrm>
              <a:off x="1589846" y="2227198"/>
              <a:ext cx="547710" cy="547710"/>
            </a:xfrm>
            <a:custGeom>
              <a:avLst/>
              <a:gdLst/>
              <a:ahLst/>
              <a:cxnLst/>
              <a:rect l="0" t="0" r="0" b="0"/>
              <a:pathLst>
                <a:path w="547710" h="547710">
                  <a:moveTo>
                    <a:pt x="0" y="0"/>
                  </a:moveTo>
                  <a:lnTo>
                    <a:pt x="547709" y="0"/>
                  </a:lnTo>
                  <a:lnTo>
                    <a:pt x="547709" y="547709"/>
                  </a:lnTo>
                  <a:lnTo>
                    <a:pt x="0" y="54770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312495" y="2227198"/>
              <a:ext cx="547710" cy="547710"/>
            </a:xfrm>
            <a:custGeom>
              <a:avLst/>
              <a:gdLst/>
              <a:ahLst/>
              <a:cxnLst/>
              <a:rect l="0" t="0" r="0" b="0"/>
              <a:pathLst>
                <a:path w="547710" h="547710">
                  <a:moveTo>
                    <a:pt x="0" y="0"/>
                  </a:moveTo>
                  <a:lnTo>
                    <a:pt x="547709" y="0"/>
                  </a:lnTo>
                  <a:lnTo>
                    <a:pt x="547709" y="547709"/>
                  </a:lnTo>
                  <a:lnTo>
                    <a:pt x="0" y="54770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3035173" y="2227199"/>
              <a:ext cx="547624" cy="5476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3757790" y="2227198"/>
              <a:ext cx="547710" cy="547710"/>
            </a:xfrm>
            <a:custGeom>
              <a:avLst/>
              <a:gdLst/>
              <a:ahLst/>
              <a:cxnLst/>
              <a:rect l="0" t="0" r="0" b="0"/>
              <a:pathLst>
                <a:path w="547710" h="547710">
                  <a:moveTo>
                    <a:pt x="0" y="0"/>
                  </a:moveTo>
                  <a:lnTo>
                    <a:pt x="547709" y="0"/>
                  </a:lnTo>
                  <a:lnTo>
                    <a:pt x="547709" y="547709"/>
                  </a:lnTo>
                  <a:lnTo>
                    <a:pt x="0" y="54770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4480439" y="2227198"/>
              <a:ext cx="547711" cy="547710"/>
            </a:xfrm>
            <a:custGeom>
              <a:avLst/>
              <a:gdLst/>
              <a:ahLst/>
              <a:cxnLst/>
              <a:rect l="0" t="0" r="0" b="0"/>
              <a:pathLst>
                <a:path w="547711" h="547710">
                  <a:moveTo>
                    <a:pt x="0" y="0"/>
                  </a:moveTo>
                  <a:lnTo>
                    <a:pt x="547710" y="0"/>
                  </a:lnTo>
                  <a:lnTo>
                    <a:pt x="547710" y="547709"/>
                  </a:lnTo>
                  <a:lnTo>
                    <a:pt x="0" y="54770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5203190" y="2227199"/>
              <a:ext cx="547624" cy="5476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711210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M.1 p. 125</a:t>
            </a:r>
            <a:r>
              <a:rPr lang="en-CA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126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22630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D56C29-56CB-49D6-B57C-42CA2214661D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A4254006-FC61-454E-865D-8D45E91DA9F6}"/>
</file>

<file path=customXml/itemProps3.xml><?xml version="1.0" encoding="utf-8"?>
<ds:datastoreItem xmlns:ds="http://schemas.openxmlformats.org/officeDocument/2006/customXml" ds:itemID="{A626F125-336B-4C81-909B-B7C5FDD89EA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199</Words>
  <Application>Microsoft Office PowerPoint</Application>
  <PresentationFormat>Custom</PresentationFormat>
  <Paragraphs>26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Dishpreet Kaur</cp:lastModifiedBy>
  <cp:revision>13</cp:revision>
  <dcterms:created xsi:type="dcterms:W3CDTF">2019-07-29T14:04:30Z</dcterms:created>
  <dcterms:modified xsi:type="dcterms:W3CDTF">2023-02-15T14:53:47Z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