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0160000" cy="83312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entury Gothic" panose="020B050202020202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24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2CFB06-FCB0-410A-ABF7-DA51FB739CC2}" v="1" dt="2023-02-15T20:43:16.2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536" y="60"/>
      </p:cViewPr>
      <p:guideLst>
        <p:guide orient="horz" pos="2624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300A55CF-9FCA-448C-817E-747F6497FC3C}"/>
    <pc:docChg chg="modSld">
      <pc:chgData name="Megan Burns" userId="623e1b0c-ad23-4e0f-a80f-6405fe9aac03" providerId="ADAL" clId="{300A55CF-9FCA-448C-817E-747F6497FC3C}" dt="2023-01-19T17:11:38.238" v="5" actId="20577"/>
      <pc:docMkLst>
        <pc:docMk/>
      </pc:docMkLst>
      <pc:sldChg chg="modSp mod">
        <pc:chgData name="Megan Burns" userId="623e1b0c-ad23-4e0f-a80f-6405fe9aac03" providerId="ADAL" clId="{300A55CF-9FCA-448C-817E-747F6497FC3C}" dt="2023-01-19T17:11:32.599" v="3" actId="20577"/>
        <pc:sldMkLst>
          <pc:docMk/>
          <pc:sldMk cId="4275695466" sldId="256"/>
        </pc:sldMkLst>
        <pc:spChg chg="mod">
          <ac:chgData name="Megan Burns" userId="623e1b0c-ad23-4e0f-a80f-6405fe9aac03" providerId="ADAL" clId="{300A55CF-9FCA-448C-817E-747F6497FC3C}" dt="2023-01-19T17:11:32.599" v="3" actId="20577"/>
          <ac:spMkLst>
            <pc:docMk/>
            <pc:sldMk cId="4275695466" sldId="256"/>
            <ac:spMk id="5" creationId="{00000000-0000-0000-0000-000000000000}"/>
          </ac:spMkLst>
        </pc:spChg>
      </pc:sldChg>
      <pc:sldChg chg="modNotesTx">
        <pc:chgData name="Megan Burns" userId="623e1b0c-ad23-4e0f-a80f-6405fe9aac03" providerId="ADAL" clId="{300A55CF-9FCA-448C-817E-747F6497FC3C}" dt="2023-01-19T14:57:59.621" v="0" actId="6549"/>
        <pc:sldMkLst>
          <pc:docMk/>
          <pc:sldMk cId="1570403794" sldId="257"/>
        </pc:sldMkLst>
      </pc:sldChg>
      <pc:sldChg chg="modNotesTx">
        <pc:chgData name="Megan Burns" userId="623e1b0c-ad23-4e0f-a80f-6405fe9aac03" providerId="ADAL" clId="{300A55CF-9FCA-448C-817E-747F6497FC3C}" dt="2023-01-19T14:58:08.995" v="1" actId="6549"/>
        <pc:sldMkLst>
          <pc:docMk/>
          <pc:sldMk cId="1266074135" sldId="261"/>
        </pc:sldMkLst>
      </pc:sldChg>
      <pc:sldChg chg="modSp mod">
        <pc:chgData name="Megan Burns" userId="623e1b0c-ad23-4e0f-a80f-6405fe9aac03" providerId="ADAL" clId="{300A55CF-9FCA-448C-817E-747F6497FC3C}" dt="2023-01-19T17:11:38.238" v="5" actId="20577"/>
        <pc:sldMkLst>
          <pc:docMk/>
          <pc:sldMk cId="774409551" sldId="266"/>
        </pc:sldMkLst>
        <pc:spChg chg="mod">
          <ac:chgData name="Megan Burns" userId="623e1b0c-ad23-4e0f-a80f-6405fe9aac03" providerId="ADAL" clId="{300A55CF-9FCA-448C-817E-747F6497FC3C}" dt="2023-01-19T17:11:38.238" v="5" actId="20577"/>
          <ac:spMkLst>
            <pc:docMk/>
            <pc:sldMk cId="774409551" sldId="266"/>
            <ac:spMk id="2" creationId="{00000000-0000-0000-0000-000000000000}"/>
          </ac:spMkLst>
        </pc:spChg>
      </pc:sldChg>
    </pc:docChg>
  </pc:docChgLst>
  <pc:docChgLst>
    <pc:chgData name="Dishpreet Kaur" userId="19ba2128-39f9-4128-b8af-0f9b31cf97c0" providerId="ADAL" clId="{6A2CFB06-FCB0-410A-ABF7-DA51FB739CC2}"/>
    <pc:docChg chg="modSld">
      <pc:chgData name="Dishpreet Kaur" userId="19ba2128-39f9-4128-b8af-0f9b31cf97c0" providerId="ADAL" clId="{6A2CFB06-FCB0-410A-ABF7-DA51FB739CC2}" dt="2023-02-15T20:43:16.226" v="1"/>
      <pc:docMkLst>
        <pc:docMk/>
      </pc:docMkLst>
      <pc:sldChg chg="modSp mod">
        <pc:chgData name="Dishpreet Kaur" userId="19ba2128-39f9-4128-b8af-0f9b31cf97c0" providerId="ADAL" clId="{6A2CFB06-FCB0-410A-ABF7-DA51FB739CC2}" dt="2023-02-15T20:43:16.226" v="1"/>
        <pc:sldMkLst>
          <pc:docMk/>
          <pc:sldMk cId="4275695466" sldId="256"/>
        </pc:sldMkLst>
        <pc:spChg chg="mod">
          <ac:chgData name="Dishpreet Kaur" userId="19ba2128-39f9-4128-b8af-0f9b31cf97c0" providerId="ADAL" clId="{6A2CFB06-FCB0-410A-ABF7-DA51FB739CC2}" dt="2023-02-15T20:43:16.226" v="1"/>
          <ac:spMkLst>
            <pc:docMk/>
            <pc:sldMk cId="4275695466" sldId="256"/>
            <ac:spMk id="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273DA-BADC-4BF8-8530-B94569DAEA6B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47813" y="1143000"/>
            <a:ext cx="3762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90C2D-A85D-4109-8334-B1D21A96F4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2960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790C2D-A85D-4109-8334-B1D21A96F468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1087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790C2D-A85D-4109-8334-B1D21A96F468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985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4456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78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268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670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98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889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916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889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2522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441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046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86A54-7F18-4BB8-8060-31C147C278E3}" type="datetimeFigureOut">
              <a:rPr lang="en-CA" smtClean="0"/>
              <a:t>2023-02-15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5ED0A-6738-4834-8D34-95954EA01F6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971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1864"/>
            <a:ext cx="5374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 : facultatif	C.-B. 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 : facultatif	ON : obligatoire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2660" y="736600"/>
            <a:ext cx="900684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M.2 Unité 9 Logique numérale p. M-33–35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</a:t>
            </a: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© 2023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043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666666"/>
                </a:solidFill>
                <a:latin typeface="Century Gothic"/>
              </a:rPr>
              <a:t>LNM-62</a:t>
            </a:r>
            <a:endParaRPr lang="fr-ca" sz="27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006840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Additionner jusqu’à 10 avec des images (1)</a:t>
            </a:r>
            <a:endParaRPr lang="fr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modéliseront des situations d'addition en deçà de 10 en utilisant des images où les cumulateurs 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sont inférieurs 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ou égaux à 5. 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M.2 p. 80</a:t>
            </a:r>
            <a:r>
              <a:rPr lang="fr-ca" sz="1600" b="0" i="0" u="none" baseline="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83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75695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667500"/>
            <a:ext cx="9286240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les FR Histoires d’addition vierges (p. S-21) et FR Addition avec le cadre à cinq cases (p. M-53). Voir p. M-35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4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51137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M.2 p. 80</a:t>
            </a:r>
            <a:r>
              <a:rPr lang="fr-ca" sz="2800" b="0" i="0" u="none" baseline="0" dirty="0"/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83</a:t>
            </a:r>
          </a:p>
          <a:p>
            <a:pPr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666666"/>
                </a:solidFill>
                <a:latin typeface="Century Gothic"/>
              </a:rPr>
              <a:t>nouvelle édition française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74409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F60187-37A4-4471-F7F4-901B7618B3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089" y="2798001"/>
            <a:ext cx="6071628" cy="12557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6946900"/>
            <a:ext cx="47148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M-33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70403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9166479" y="2901569"/>
            <a:ext cx="388620" cy="388620"/>
          </a:xfrm>
          <a:prstGeom prst="ellipse">
            <a:avLst/>
          </a:prstGeom>
          <a:solidFill>
            <a:srgbClr val="40E0D0">
              <a:alpha val="60000"/>
            </a:srgbClr>
          </a:solidFill>
          <a:ln w="25400" cap="flat" cmpd="sng" algn="ctr">
            <a:solidFill>
              <a:srgbClr val="AFEEEE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9166479" y="2190369"/>
            <a:ext cx="388620" cy="388620"/>
          </a:xfrm>
          <a:prstGeom prst="ellipse">
            <a:avLst/>
          </a:prstGeom>
          <a:solidFill>
            <a:srgbClr val="98FB98">
              <a:alpha val="60000"/>
            </a:srgbClr>
          </a:solidFill>
          <a:ln w="25400" cap="flat" cmpd="sng" algn="ctr">
            <a:solidFill>
              <a:srgbClr val="00FF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21" name="Group 20"/>
          <p:cNvGrpSpPr/>
          <p:nvPr/>
        </p:nvGrpSpPr>
        <p:grpSpPr>
          <a:xfrm>
            <a:off x="1054100" y="4416298"/>
            <a:ext cx="7688072" cy="1028700"/>
            <a:chOff x="1054100" y="4416298"/>
            <a:chExt cx="7688072" cy="1028700"/>
          </a:xfrm>
        </p:grpSpPr>
        <p:grpSp>
          <p:nvGrpSpPr>
            <p:cNvPr id="11" name="Group 10"/>
            <p:cNvGrpSpPr/>
            <p:nvPr/>
          </p:nvGrpSpPr>
          <p:grpSpPr>
            <a:xfrm>
              <a:off x="1054100" y="4747514"/>
              <a:ext cx="1611503" cy="625348"/>
              <a:chOff x="1054100" y="4747514"/>
              <a:chExt cx="1611503" cy="62534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054100" y="49784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1806829" y="4747514"/>
                <a:ext cx="858774" cy="625348"/>
                <a:chOff x="1806829" y="4747514"/>
                <a:chExt cx="858774" cy="625348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2058144" y="5097847"/>
                  <a:ext cx="347933" cy="1968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47933" h="196894">
                      <a:moveTo>
                        <a:pt x="0" y="0"/>
                      </a:moveTo>
                      <a:lnTo>
                        <a:pt x="347932" y="0"/>
                      </a:lnTo>
                      <a:lnTo>
                        <a:pt x="347932" y="196893"/>
                      </a:lnTo>
                      <a:lnTo>
                        <a:pt x="0" y="196893"/>
                      </a:lnTo>
                      <a:close/>
                    </a:path>
                  </a:pathLst>
                </a:custGeom>
                <a:solidFill>
                  <a:srgbClr val="98FB98"/>
                </a:solidFill>
                <a:ln w="38100" cap="flat" cmpd="sng" algn="ctr">
                  <a:solidFill>
                    <a:srgbClr val="98FB98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9" name="Picture 8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6829" y="4747514"/>
                  <a:ext cx="858774" cy="62534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sp>
          <p:nvSpPr>
            <p:cNvPr id="12" name="TextBox 11"/>
            <p:cNvSpPr txBox="1"/>
            <p:nvPr/>
          </p:nvSpPr>
          <p:spPr>
            <a:xfrm>
              <a:off x="3352800" y="4775200"/>
              <a:ext cx="37236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FF"/>
                  </a:solidFill>
                  <a:latin typeface="Century Gothic"/>
                </a:rPr>
                <a:t>+</a:t>
              </a:r>
              <a:endParaRPr lang="fr-ca" sz="200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565900" y="4775200"/>
              <a:ext cx="455422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000" b="0" i="0" u="none" baseline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endParaRPr lang="fr-ca" sz="20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025900" y="4747514"/>
              <a:ext cx="2344922" cy="656395"/>
              <a:chOff x="4025900" y="4747514"/>
              <a:chExt cx="2344922" cy="65639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025900" y="49784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711700" y="5003800"/>
                <a:ext cx="934796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plus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endParaRPr lang="fr-ca" sz="20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5512048" y="4747514"/>
                <a:ext cx="858774" cy="625348"/>
                <a:chOff x="5512048" y="4747514"/>
                <a:chExt cx="858774" cy="625348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5703583" y="5097821"/>
                  <a:ext cx="347932" cy="19689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47932" h="196894">
                      <a:moveTo>
                        <a:pt x="0" y="0"/>
                      </a:moveTo>
                      <a:lnTo>
                        <a:pt x="347931" y="0"/>
                      </a:lnTo>
                      <a:lnTo>
                        <a:pt x="347931" y="196893"/>
                      </a:lnTo>
                      <a:lnTo>
                        <a:pt x="0" y="196893"/>
                      </a:lnTo>
                      <a:close/>
                    </a:path>
                  </a:pathLst>
                </a:custGeom>
                <a:solidFill>
                  <a:srgbClr val="40E0D0"/>
                </a:solidFill>
                <a:ln w="38100" cap="flat" cmpd="sng" algn="ctr">
                  <a:solidFill>
                    <a:srgbClr val="40E0D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pic>
              <p:nvPicPr>
                <p:cNvPr id="17" name="Picture 16"/>
                <p:cNvPicPr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12048" y="4747514"/>
                  <a:ext cx="858774" cy="625348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</p:grpSp>
        <p:pic>
          <p:nvPicPr>
            <p:cNvPr id="20" name="Picture 19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1967" y="4416298"/>
              <a:ext cx="1640205" cy="10287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2" name="TextBox 21"/>
          <p:cNvSpPr txBox="1"/>
          <p:nvPr/>
        </p:nvSpPr>
        <p:spPr>
          <a:xfrm>
            <a:off x="457200" y="6959600"/>
            <a:ext cx="9311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grenouilles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M-33–34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631061" y="1239393"/>
            <a:ext cx="6830060" cy="2265172"/>
            <a:chOff x="1631061" y="1239393"/>
            <a:chExt cx="6830060" cy="2265172"/>
          </a:xfrm>
        </p:grpSpPr>
        <p:pic>
          <p:nvPicPr>
            <p:cNvPr id="23" name="Picture 2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061" y="1239393"/>
              <a:ext cx="4946650" cy="138874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26" name="Group 25"/>
            <p:cNvGrpSpPr/>
            <p:nvPr/>
          </p:nvGrpSpPr>
          <p:grpSpPr>
            <a:xfrm>
              <a:off x="1713357" y="1469898"/>
              <a:ext cx="858774" cy="625348"/>
              <a:chOff x="1713357" y="1469898"/>
              <a:chExt cx="858774" cy="625348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1964696" y="1820150"/>
                <a:ext cx="347937" cy="196896"/>
              </a:xfrm>
              <a:custGeom>
                <a:avLst/>
                <a:gdLst/>
                <a:ahLst/>
                <a:cxnLst/>
                <a:rect l="0" t="0" r="0" b="0"/>
                <a:pathLst>
                  <a:path w="347937" h="196896">
                    <a:moveTo>
                      <a:pt x="0" y="0"/>
                    </a:moveTo>
                    <a:lnTo>
                      <a:pt x="347936" y="0"/>
                    </a:lnTo>
                    <a:lnTo>
                      <a:pt x="347936" y="196895"/>
                    </a:lnTo>
                    <a:lnTo>
                      <a:pt x="0" y="196895"/>
                    </a:lnTo>
                    <a:close/>
                  </a:path>
                </a:pathLst>
              </a:custGeom>
              <a:solidFill>
                <a:srgbClr val="98FB98"/>
              </a:solidFill>
              <a:ln w="38100" cap="flat" cmpd="sng" algn="ctr">
                <a:solidFill>
                  <a:srgbClr val="98FB9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5" name="Picture 24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13357" y="1469898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9" name="Group 28"/>
            <p:cNvGrpSpPr/>
            <p:nvPr/>
          </p:nvGrpSpPr>
          <p:grpSpPr>
            <a:xfrm>
              <a:off x="2665603" y="1462278"/>
              <a:ext cx="858774" cy="625348"/>
              <a:chOff x="2665603" y="1462278"/>
              <a:chExt cx="858774" cy="625348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2917003" y="1812595"/>
                <a:ext cx="347936" cy="196894"/>
              </a:xfrm>
              <a:custGeom>
                <a:avLst/>
                <a:gdLst/>
                <a:ahLst/>
                <a:cxnLst/>
                <a:rect l="0" t="0" r="0" b="0"/>
                <a:pathLst>
                  <a:path w="347936" h="196894">
                    <a:moveTo>
                      <a:pt x="0" y="0"/>
                    </a:moveTo>
                    <a:lnTo>
                      <a:pt x="347935" y="0"/>
                    </a:lnTo>
                    <a:lnTo>
                      <a:pt x="347935" y="196893"/>
                    </a:lnTo>
                    <a:lnTo>
                      <a:pt x="0" y="196893"/>
                    </a:lnTo>
                    <a:close/>
                  </a:path>
                </a:pathLst>
              </a:custGeom>
              <a:solidFill>
                <a:srgbClr val="98FB98"/>
              </a:solidFill>
              <a:ln w="38100" cap="flat" cmpd="sng" algn="ctr">
                <a:solidFill>
                  <a:srgbClr val="98FB9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8" name="Picture 27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65603" y="1462278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2" name="Group 31"/>
            <p:cNvGrpSpPr/>
            <p:nvPr/>
          </p:nvGrpSpPr>
          <p:grpSpPr>
            <a:xfrm>
              <a:off x="4649343" y="1469898"/>
              <a:ext cx="858774" cy="625348"/>
              <a:chOff x="4649343" y="1469898"/>
              <a:chExt cx="858774" cy="625348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4900644" y="1820165"/>
                <a:ext cx="347939" cy="196896"/>
              </a:xfrm>
              <a:custGeom>
                <a:avLst/>
                <a:gdLst/>
                <a:ahLst/>
                <a:cxnLst/>
                <a:rect l="0" t="0" r="0" b="0"/>
                <a:pathLst>
                  <a:path w="347939" h="196896">
                    <a:moveTo>
                      <a:pt x="0" y="0"/>
                    </a:moveTo>
                    <a:lnTo>
                      <a:pt x="347938" y="0"/>
                    </a:lnTo>
                    <a:lnTo>
                      <a:pt x="347938" y="196895"/>
                    </a:lnTo>
                    <a:lnTo>
                      <a:pt x="0" y="196895"/>
                    </a:lnTo>
                    <a:close/>
                  </a:path>
                </a:pathLst>
              </a:custGeom>
              <a:solidFill>
                <a:srgbClr val="98FB98"/>
              </a:solidFill>
              <a:ln w="38100" cap="flat" cmpd="sng" algn="ctr">
                <a:solidFill>
                  <a:srgbClr val="98FB9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1" name="Picture 30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9343" y="1469898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5" name="Group 34"/>
            <p:cNvGrpSpPr/>
            <p:nvPr/>
          </p:nvGrpSpPr>
          <p:grpSpPr>
            <a:xfrm>
              <a:off x="5625465" y="1462278"/>
              <a:ext cx="858774" cy="625348"/>
              <a:chOff x="5625465" y="1462278"/>
              <a:chExt cx="858774" cy="625348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5876773" y="1812610"/>
                <a:ext cx="347934" cy="196894"/>
              </a:xfrm>
              <a:custGeom>
                <a:avLst/>
                <a:gdLst/>
                <a:ahLst/>
                <a:cxnLst/>
                <a:rect l="0" t="0" r="0" b="0"/>
                <a:pathLst>
                  <a:path w="347934" h="196894">
                    <a:moveTo>
                      <a:pt x="0" y="0"/>
                    </a:moveTo>
                    <a:lnTo>
                      <a:pt x="347933" y="0"/>
                    </a:lnTo>
                    <a:lnTo>
                      <a:pt x="347933" y="196893"/>
                    </a:lnTo>
                    <a:lnTo>
                      <a:pt x="0" y="196893"/>
                    </a:lnTo>
                    <a:close/>
                  </a:path>
                </a:pathLst>
              </a:custGeom>
              <a:solidFill>
                <a:srgbClr val="98FB98"/>
              </a:solidFill>
              <a:ln w="38100" cap="flat" cmpd="sng" algn="ctr">
                <a:solidFill>
                  <a:srgbClr val="98FB9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4" name="Picture 3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25465" y="1462278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8" name="Group 37"/>
            <p:cNvGrpSpPr/>
            <p:nvPr/>
          </p:nvGrpSpPr>
          <p:grpSpPr>
            <a:xfrm>
              <a:off x="6829806" y="2566543"/>
              <a:ext cx="858774" cy="625348"/>
              <a:chOff x="6829806" y="2566543"/>
              <a:chExt cx="858774" cy="625348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7081225" y="2916848"/>
                <a:ext cx="347933" cy="196897"/>
              </a:xfrm>
              <a:custGeom>
                <a:avLst/>
                <a:gdLst/>
                <a:ahLst/>
                <a:cxnLst/>
                <a:rect l="0" t="0" r="0" b="0"/>
                <a:pathLst>
                  <a:path w="347933" h="196897">
                    <a:moveTo>
                      <a:pt x="0" y="0"/>
                    </a:moveTo>
                    <a:lnTo>
                      <a:pt x="347932" y="0"/>
                    </a:lnTo>
                    <a:lnTo>
                      <a:pt x="347932" y="196896"/>
                    </a:lnTo>
                    <a:lnTo>
                      <a:pt x="0" y="196896"/>
                    </a:lnTo>
                    <a:close/>
                  </a:path>
                </a:pathLst>
              </a:custGeom>
              <a:solidFill>
                <a:srgbClr val="40E0D0"/>
              </a:solidFill>
              <a:ln w="38100" cap="flat" cmpd="sng" algn="ctr">
                <a:solidFill>
                  <a:srgbClr val="40E0D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7" name="Picture 36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29806" y="2566543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41" name="Group 40"/>
            <p:cNvGrpSpPr/>
            <p:nvPr/>
          </p:nvGrpSpPr>
          <p:grpSpPr>
            <a:xfrm>
              <a:off x="7344918" y="2879217"/>
              <a:ext cx="858774" cy="625348"/>
              <a:chOff x="7344918" y="2879217"/>
              <a:chExt cx="858774" cy="625348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7596273" y="3229522"/>
                <a:ext cx="347934" cy="196896"/>
              </a:xfrm>
              <a:custGeom>
                <a:avLst/>
                <a:gdLst/>
                <a:ahLst/>
                <a:cxnLst/>
                <a:rect l="0" t="0" r="0" b="0"/>
                <a:pathLst>
                  <a:path w="347934" h="196896">
                    <a:moveTo>
                      <a:pt x="0" y="0"/>
                    </a:moveTo>
                    <a:lnTo>
                      <a:pt x="347933" y="0"/>
                    </a:lnTo>
                    <a:lnTo>
                      <a:pt x="347933" y="196895"/>
                    </a:lnTo>
                    <a:lnTo>
                      <a:pt x="0" y="196895"/>
                    </a:lnTo>
                    <a:close/>
                  </a:path>
                </a:pathLst>
              </a:custGeom>
              <a:solidFill>
                <a:srgbClr val="40E0D0"/>
              </a:solidFill>
              <a:ln w="38100" cap="flat" cmpd="sng" algn="ctr">
                <a:solidFill>
                  <a:srgbClr val="40E0D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40" name="Picture 39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44918" y="2879217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44" name="Group 43"/>
            <p:cNvGrpSpPr/>
            <p:nvPr/>
          </p:nvGrpSpPr>
          <p:grpSpPr>
            <a:xfrm>
              <a:off x="7602347" y="2002790"/>
              <a:ext cx="858774" cy="625348"/>
              <a:chOff x="7602347" y="2002790"/>
              <a:chExt cx="858774" cy="625348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7853631" y="2353086"/>
                <a:ext cx="347934" cy="196896"/>
              </a:xfrm>
              <a:custGeom>
                <a:avLst/>
                <a:gdLst/>
                <a:ahLst/>
                <a:cxnLst/>
                <a:rect l="0" t="0" r="0" b="0"/>
                <a:pathLst>
                  <a:path w="347934" h="196896">
                    <a:moveTo>
                      <a:pt x="0" y="0"/>
                    </a:moveTo>
                    <a:lnTo>
                      <a:pt x="347933" y="0"/>
                    </a:lnTo>
                    <a:lnTo>
                      <a:pt x="347933" y="196895"/>
                    </a:lnTo>
                    <a:lnTo>
                      <a:pt x="0" y="196895"/>
                    </a:lnTo>
                    <a:close/>
                  </a:path>
                </a:pathLst>
              </a:custGeom>
              <a:solidFill>
                <a:srgbClr val="40E0D0"/>
              </a:solidFill>
              <a:ln w="38100" cap="flat" cmpd="sng" algn="ctr">
                <a:solidFill>
                  <a:srgbClr val="40E0D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43" name="Picture 4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2347" y="2002790"/>
                <a:ext cx="858774" cy="62534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46" name="TextBox 45"/>
          <p:cNvSpPr txBox="1"/>
          <p:nvPr/>
        </p:nvSpPr>
        <p:spPr>
          <a:xfrm>
            <a:off x="482600" y="203200"/>
            <a:ext cx="344527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Additionner avec des images.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838644"/>
              </p:ext>
            </p:extLst>
          </p:nvPr>
        </p:nvGraphicFramePr>
        <p:xfrm>
          <a:off x="3797935" y="3641218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950913"/>
              </p:ext>
            </p:extLst>
          </p:nvPr>
        </p:nvGraphicFramePr>
        <p:xfrm>
          <a:off x="546100" y="3641218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035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41400" y="4430776"/>
            <a:ext cx="7687818" cy="1034542"/>
            <a:chOff x="1041400" y="4430776"/>
            <a:chExt cx="7687818" cy="1034542"/>
          </a:xfrm>
        </p:grpSpPr>
        <p:grpSp>
          <p:nvGrpSpPr>
            <p:cNvPr id="4" name="Group 3"/>
            <p:cNvGrpSpPr/>
            <p:nvPr/>
          </p:nvGrpSpPr>
          <p:grpSpPr>
            <a:xfrm>
              <a:off x="1811020" y="4430776"/>
              <a:ext cx="714375" cy="930529"/>
              <a:chOff x="1811020" y="4430776"/>
              <a:chExt cx="714375" cy="930529"/>
            </a:xfrm>
          </p:grpSpPr>
          <p:sp>
            <p:nvSpPr>
              <p:cNvPr id="2" name="Freeform 1"/>
              <p:cNvSpPr/>
              <p:nvPr/>
            </p:nvSpPr>
            <p:spPr>
              <a:xfrm rot="881400">
                <a:off x="1881064" y="4546900"/>
                <a:ext cx="574289" cy="771928"/>
              </a:xfrm>
              <a:custGeom>
                <a:avLst/>
                <a:gdLst/>
                <a:ahLst/>
                <a:cxnLst/>
                <a:rect l="0" t="0" r="0" b="0"/>
                <a:pathLst>
                  <a:path w="574289" h="771928">
                    <a:moveTo>
                      <a:pt x="0" y="0"/>
                    </a:moveTo>
                    <a:lnTo>
                      <a:pt x="574288" y="0"/>
                    </a:lnTo>
                    <a:lnTo>
                      <a:pt x="574288" y="771927"/>
                    </a:lnTo>
                    <a:lnTo>
                      <a:pt x="0" y="771927"/>
                    </a:lnTo>
                    <a:close/>
                  </a:path>
                </a:pathLst>
              </a:custGeom>
              <a:solidFill>
                <a:srgbClr val="E6E6FA"/>
              </a:solidFill>
              <a:ln w="38100" cap="flat" cmpd="sng" algn="ctr">
                <a:solidFill>
                  <a:srgbClr val="E6E6F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881400">
                <a:off x="1811020" y="4430776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5445745" y="4430776"/>
              <a:ext cx="714375" cy="930529"/>
              <a:chOff x="5445745" y="4430776"/>
              <a:chExt cx="714375" cy="930529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5507849" y="4538462"/>
                <a:ext cx="574291" cy="771928"/>
              </a:xfrm>
              <a:custGeom>
                <a:avLst/>
                <a:gdLst/>
                <a:ahLst/>
                <a:cxnLst/>
                <a:rect l="0" t="0" r="0" b="0"/>
                <a:pathLst>
                  <a:path w="574291" h="771928">
                    <a:moveTo>
                      <a:pt x="0" y="0"/>
                    </a:moveTo>
                    <a:lnTo>
                      <a:pt x="574290" y="0"/>
                    </a:lnTo>
                    <a:lnTo>
                      <a:pt x="574290" y="771927"/>
                    </a:lnTo>
                    <a:lnTo>
                      <a:pt x="0" y="771927"/>
                    </a:lnTo>
                    <a:close/>
                  </a:path>
                </a:pathLst>
              </a:custGeom>
              <a:solidFill>
                <a:srgbClr val="7B7BC0"/>
              </a:solidFill>
              <a:ln w="38100" cap="flat" cmpd="sng" algn="ctr">
                <a:solidFill>
                  <a:srgbClr val="7B7BC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45745" y="4430776"/>
                <a:ext cx="714375" cy="930529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1041400" y="4436618"/>
              <a:ext cx="7687818" cy="1028700"/>
              <a:chOff x="1041400" y="4436618"/>
              <a:chExt cx="7687818" cy="102870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041400" y="50038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340100" y="4800600"/>
                <a:ext cx="372364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+</a:t>
                </a:r>
                <a:endParaRPr lang="fr-ca" sz="2000">
                  <a:solidFill>
                    <a:srgbClr val="0000FF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553200" y="4800600"/>
                <a:ext cx="455422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013200" y="5003800"/>
                <a:ext cx="923773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_____ </a:t>
                </a:r>
                <a:endParaRPr lang="fr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21268" y="5029200"/>
                <a:ext cx="934796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000" b="0" i="0" u="none" baseline="0">
                    <a:solidFill>
                      <a:srgbClr val="0000FF"/>
                    </a:solidFill>
                    <a:latin typeface="Century Gothic"/>
                  </a:rPr>
                  <a:t>plus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endParaRPr lang="fr-ca" sz="20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89013" y="4436618"/>
                <a:ext cx="1640205" cy="1028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6" name="Oval 15"/>
          <p:cNvSpPr/>
          <p:nvPr/>
        </p:nvSpPr>
        <p:spPr>
          <a:xfrm>
            <a:off x="9127363" y="2166874"/>
            <a:ext cx="435611" cy="435610"/>
          </a:xfrm>
          <a:prstGeom prst="ellipse">
            <a:avLst/>
          </a:prstGeom>
          <a:solidFill>
            <a:srgbClr val="E6E6FA">
              <a:alpha val="60000"/>
            </a:srgbClr>
          </a:solidFill>
          <a:ln w="25400" cap="flat" cmpd="sng" algn="ctr">
            <a:solidFill>
              <a:srgbClr val="480048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Oval 16"/>
          <p:cNvSpPr/>
          <p:nvPr/>
        </p:nvSpPr>
        <p:spPr>
          <a:xfrm>
            <a:off x="9127363" y="2854579"/>
            <a:ext cx="435611" cy="435610"/>
          </a:xfrm>
          <a:prstGeom prst="ellipse">
            <a:avLst/>
          </a:prstGeom>
          <a:solidFill>
            <a:srgbClr val="7B7BC0">
              <a:alpha val="60000"/>
            </a:srgbClr>
          </a:solidFill>
          <a:ln w="25400" cap="flat" cmpd="sng" algn="ctr">
            <a:solidFill>
              <a:srgbClr val="4B0082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TextBox 17"/>
          <p:cNvSpPr txBox="1"/>
          <p:nvPr/>
        </p:nvSpPr>
        <p:spPr>
          <a:xfrm>
            <a:off x="4572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Combien y a-t-il de raisins en tout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M-33–34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795063"/>
              </p:ext>
            </p:extLst>
          </p:nvPr>
        </p:nvGraphicFramePr>
        <p:xfrm>
          <a:off x="3797935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178807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60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153779" y="2190369"/>
            <a:ext cx="388620" cy="388620"/>
          </a:xfrm>
          <a:prstGeom prst="ellipse">
            <a:avLst/>
          </a:prstGeom>
          <a:solidFill>
            <a:srgbClr val="FF0000">
              <a:alpha val="60000"/>
            </a:srgbClr>
          </a:solidFill>
          <a:ln w="25400" cap="flat" cmpd="sng" algn="ctr">
            <a:solidFill>
              <a:srgbClr val="FF0000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Oval 2"/>
          <p:cNvSpPr/>
          <p:nvPr/>
        </p:nvSpPr>
        <p:spPr>
          <a:xfrm>
            <a:off x="9153779" y="2876169"/>
            <a:ext cx="388620" cy="388620"/>
          </a:xfrm>
          <a:prstGeom prst="ellipse">
            <a:avLst/>
          </a:prstGeom>
          <a:solidFill>
            <a:srgbClr val="32CD32">
              <a:alpha val="60000"/>
            </a:srgbClr>
          </a:solidFill>
          <a:ln w="25400" cap="flat" cmpd="sng" algn="ctr">
            <a:solidFill>
              <a:srgbClr val="3CB371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997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M-34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71692"/>
              </p:ext>
            </p:extLst>
          </p:nvPr>
        </p:nvGraphicFramePr>
        <p:xfrm>
          <a:off x="3797935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786759"/>
              </p:ext>
            </p:extLst>
          </p:nvPr>
        </p:nvGraphicFramePr>
        <p:xfrm>
          <a:off x="546100" y="3277490"/>
          <a:ext cx="2622042" cy="524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4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3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438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95300" y="215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Activité :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97200" y="4673600"/>
            <a:ext cx="105077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______ </a:t>
            </a:r>
            <a:endParaRPr lang="fr-ca" sz="20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85276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9DE534A-26AB-60CA-39D1-5C472089C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48" y="2675525"/>
            <a:ext cx="5208187" cy="1600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. M-35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66074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540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Utiliser la FR Cartes de chiffres de 0 à 5 (p. S-10). Voir p. M-35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Exercice complémentaire 1 : Addition Paix.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53286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Utiliser la FR Histoires d’addition vierges (p. S-21). Voir p. M-35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 2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67806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M-35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Exercice complémentaire 3 : 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69080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5" ma:contentTypeDescription="Create a new document." ma:contentTypeScope="" ma:versionID="12c5fab4d8cf15effe773c7bb21f48c3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a2834b6bbb4c8691f818680d39d7592a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ABC61A-CDB9-4F51-B306-365ABDA8735E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6F1D7E27-4E37-49F3-B580-1BA5ECCAD593}"/>
</file>

<file path=customXml/itemProps3.xml><?xml version="1.0" encoding="utf-8"?>
<ds:datastoreItem xmlns:ds="http://schemas.openxmlformats.org/officeDocument/2006/customXml" ds:itemID="{7AB14D28-0C10-4CE0-9EFB-2B5A13C561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281</Words>
  <Application>Microsoft Office PowerPoint</Application>
  <PresentationFormat>Custom</PresentationFormat>
  <Paragraphs>40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Dishpreet Kaur</cp:lastModifiedBy>
  <cp:revision>15</cp:revision>
  <dcterms:created xsi:type="dcterms:W3CDTF">2019-07-29T17:20:40Z</dcterms:created>
  <dcterms:modified xsi:type="dcterms:W3CDTF">2023-02-15T20:43:19Z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0x0101006672C6863B962449933E2D8920D803B6</vt:lpwstr>
  </property>
  <property fmtid="{D5CDD505-2E9C-101B-9397-08002B2CF9AE}" pid="3" name="MediaServiceImageTags">
    <vt:lpwstr/>
  </property>
</Properties>
</file>