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83312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entury Gothic" panose="020B0502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64C212-E7DB-4E26-9303-A3DBB2CB036B}" v="1" dt="2023-02-15T20:42:41.3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536" y="60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E264C212-E7DB-4E26-9303-A3DBB2CB036B}"/>
    <pc:docChg chg="modSld">
      <pc:chgData name="Dishpreet Kaur" userId="19ba2128-39f9-4128-b8af-0f9b31cf97c0" providerId="ADAL" clId="{E264C212-E7DB-4E26-9303-A3DBB2CB036B}" dt="2023-02-15T20:42:41.327" v="1"/>
      <pc:docMkLst>
        <pc:docMk/>
      </pc:docMkLst>
      <pc:sldChg chg="modSp mod">
        <pc:chgData name="Dishpreet Kaur" userId="19ba2128-39f9-4128-b8af-0f9b31cf97c0" providerId="ADAL" clId="{E264C212-E7DB-4E26-9303-A3DBB2CB036B}" dt="2023-02-15T20:42:41.327" v="1"/>
        <pc:sldMkLst>
          <pc:docMk/>
          <pc:sldMk cId="3756597734" sldId="256"/>
        </pc:sldMkLst>
        <pc:spChg chg="mod">
          <ac:chgData name="Dishpreet Kaur" userId="19ba2128-39f9-4128-b8af-0f9b31cf97c0" providerId="ADAL" clId="{E264C212-E7DB-4E26-9303-A3DBB2CB036B}" dt="2023-02-15T20:42:41.327" v="1"/>
          <ac:spMkLst>
            <pc:docMk/>
            <pc:sldMk cId="3756597734" sldId="256"/>
            <ac:spMk id="6" creationId="{00000000-0000-0000-0000-000000000000}"/>
          </ac:spMkLst>
        </pc:spChg>
      </pc:sldChg>
    </pc:docChg>
  </pc:docChgLst>
  <pc:docChgLst>
    <pc:chgData name="Megan Burns" userId="623e1b0c-ad23-4e0f-a80f-6405fe9aac03" providerId="ADAL" clId="{18995A6B-C2DD-4A12-8339-6D65C2756C39}"/>
    <pc:docChg chg="modSld">
      <pc:chgData name="Megan Burns" userId="623e1b0c-ad23-4e0f-a80f-6405fe9aac03" providerId="ADAL" clId="{18995A6B-C2DD-4A12-8339-6D65C2756C39}" dt="2023-01-19T17:10:03.332" v="5" actId="20577"/>
      <pc:docMkLst>
        <pc:docMk/>
      </pc:docMkLst>
      <pc:sldChg chg="modSp mod">
        <pc:chgData name="Megan Burns" userId="623e1b0c-ad23-4e0f-a80f-6405fe9aac03" providerId="ADAL" clId="{18995A6B-C2DD-4A12-8339-6D65C2756C39}" dt="2023-01-19T17:09:56.996" v="3" actId="20577"/>
        <pc:sldMkLst>
          <pc:docMk/>
          <pc:sldMk cId="3756597734" sldId="256"/>
        </pc:sldMkLst>
        <pc:spChg chg="mod">
          <ac:chgData name="Megan Burns" userId="623e1b0c-ad23-4e0f-a80f-6405fe9aac03" providerId="ADAL" clId="{18995A6B-C2DD-4A12-8339-6D65C2756C39}" dt="2023-01-19T17:09:56.996" v="3" actId="20577"/>
          <ac:spMkLst>
            <pc:docMk/>
            <pc:sldMk cId="3756597734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18995A6B-C2DD-4A12-8339-6D65C2756C39}" dt="2023-01-19T14:54:19.301" v="0" actId="6549"/>
        <pc:sldMkLst>
          <pc:docMk/>
          <pc:sldMk cId="3759784691" sldId="257"/>
        </pc:sldMkLst>
      </pc:sldChg>
      <pc:sldChg chg="modNotesTx">
        <pc:chgData name="Megan Burns" userId="623e1b0c-ad23-4e0f-a80f-6405fe9aac03" providerId="ADAL" clId="{18995A6B-C2DD-4A12-8339-6D65C2756C39}" dt="2023-01-19T14:54:30.581" v="1" actId="6549"/>
        <pc:sldMkLst>
          <pc:docMk/>
          <pc:sldMk cId="1955384360" sldId="269"/>
        </pc:sldMkLst>
      </pc:sldChg>
      <pc:sldChg chg="modSp mod">
        <pc:chgData name="Megan Burns" userId="623e1b0c-ad23-4e0f-a80f-6405fe9aac03" providerId="ADAL" clId="{18995A6B-C2DD-4A12-8339-6D65C2756C39}" dt="2023-01-19T17:10:03.332" v="5" actId="20577"/>
        <pc:sldMkLst>
          <pc:docMk/>
          <pc:sldMk cId="3489790472" sldId="273"/>
        </pc:sldMkLst>
        <pc:spChg chg="mod">
          <ac:chgData name="Megan Burns" userId="623e1b0c-ad23-4e0f-a80f-6405fe9aac03" providerId="ADAL" clId="{18995A6B-C2DD-4A12-8339-6D65C2756C39}" dt="2023-01-19T17:10:03.332" v="5" actId="20577"/>
          <ac:spMkLst>
            <pc:docMk/>
            <pc:sldMk cId="3489790472" sldId="273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3A5CA-FDF5-4D9E-BDF3-09EC8648068D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7BD05-D159-4401-9C55-88E7522261D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149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37BD05-D159-4401-9C55-88E7522261DD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5043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37BD05-D159-4401-9C55-88E7522261DD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486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497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573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895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676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2735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3237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3142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3146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8365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2864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596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56CB1-374A-42BA-9C59-83E0A518EA27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5B1EA-F4D4-439C-9681-C8E8425A30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89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AB: obligatoire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obligatoire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1568" y="736600"/>
            <a:ext cx="8777932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M-23–25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666666"/>
                </a:solidFill>
                <a:latin typeface="Century Gothic"/>
              </a:rPr>
              <a:t>LNM-59</a:t>
            </a:r>
            <a:endParaRPr lang="fr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Obtenir 10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6864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</a:t>
            </a:r>
            <a:r>
              <a:rPr lang="en-CA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l’aide d’un chiffre entre 1 et 9, les élèves découvriront combien il en faut de plus pour obtenir 10. 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M.2 p. 71</a:t>
            </a:r>
            <a:r>
              <a:rPr lang="fr-ca" sz="1600" b="0" i="0" u="none" baseline="0" dirty="0"/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73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56597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185" y="2859913"/>
            <a:ext cx="3401822" cy="29508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69469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faut-il de plus pour obtenir 10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M-23–24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91494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114" y="2056892"/>
            <a:ext cx="4040886" cy="36649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69596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faut-il de plus pour obtenir 10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M-23–24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21934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8841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ai-je dessinés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plus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pour obtenir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10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M-24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1800733" y="2179066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Oval 3"/>
          <p:cNvSpPr/>
          <p:nvPr/>
        </p:nvSpPr>
        <p:spPr>
          <a:xfrm>
            <a:off x="3437001" y="2179066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1800733" y="3365754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3437001" y="3365754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1806575" y="4552442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3442716" y="4552442"/>
            <a:ext cx="843534" cy="843534"/>
          </a:xfrm>
          <a:prstGeom prst="ellipse">
            <a:avLst/>
          </a:prstGeom>
          <a:solidFill>
            <a:srgbClr val="AFEEEE"/>
          </a:solidFill>
          <a:ln w="38100" cap="flat" cmpd="sng" algn="ctr">
            <a:solidFill>
              <a:srgbClr val="AFEEE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691435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Trouver combien il en faut de plus sans cadre à dix cases.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84466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Obtenir 10 (p. M-49). Voir p. M-24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41900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9DE534A-26AB-60CA-39D1-5C472089C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75525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M-24–25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55384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9070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Obtenir 10 (p. M-49). Voir p. M-25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3258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6934200"/>
            <a:ext cx="9451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Utiliser la FR Obtenir 10 (p. M-49). Voir p. M-25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 2 : Comptage jusqu’à 10.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83361" y="3249930"/>
            <a:ext cx="2229739" cy="2467590"/>
            <a:chOff x="983361" y="3249930"/>
            <a:chExt cx="2229739" cy="2467590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361" y="3249930"/>
              <a:ext cx="2229739" cy="19461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1574800" y="5194300"/>
              <a:ext cx="134496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 « 8 »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639312" y="3211322"/>
            <a:ext cx="2332736" cy="2506198"/>
            <a:chOff x="3639312" y="3211322"/>
            <a:chExt cx="2332736" cy="2506198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9312" y="3211322"/>
              <a:ext cx="2332736" cy="20234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4656576" y="5194300"/>
              <a:ext cx="1268984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 « 9 »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04000" y="2858389"/>
            <a:ext cx="2487549" cy="2751409"/>
            <a:chOff x="6604000" y="2858389"/>
            <a:chExt cx="2487549" cy="2751409"/>
          </a:xfrm>
        </p:grpSpPr>
        <p:pic>
          <p:nvPicPr>
            <p:cNvPr id="10" name="Picture 9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000" y="2858389"/>
              <a:ext cx="2487549" cy="23329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1" name="TextBox 10"/>
            <p:cNvSpPr txBox="1"/>
            <p:nvPr/>
          </p:nvSpPr>
          <p:spPr>
            <a:xfrm>
              <a:off x="7459980" y="5194300"/>
              <a:ext cx="12689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 « 10 »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1591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9451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M-25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90624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3 : Plus de 10 ou moins de 10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endParaRPr lang="fr-ca" sz="1600" dirty="0">
              <a:solidFill>
                <a:srgbClr val="666666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892300"/>
            <a:ext cx="1497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8 + 4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1892300"/>
            <a:ext cx="14972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7 + 6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3187700"/>
            <a:ext cx="14847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4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2400" y="3187700"/>
            <a:ext cx="14982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 + 8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4470400"/>
            <a:ext cx="14857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3 + 9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8232" y="215900"/>
            <a:ext cx="284190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Pour les élèves avancés.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26748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71</a:t>
            </a:r>
            <a:r>
              <a:rPr lang="fr-ca" sz="2800" b="0" i="0" u="none" baseline="0" dirty="0"/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73</a:t>
            </a:r>
          </a:p>
          <a:p>
            <a:pPr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9790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F60187-37A4-4471-F7F4-901B7618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2787523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M-23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59784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95529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ai-je dessinés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plus pour obtenir 10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M-23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3764280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9153779" y="44088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4" name="Group 13"/>
          <p:cNvGrpSpPr/>
          <p:nvPr/>
        </p:nvGrpSpPr>
        <p:grpSpPr>
          <a:xfrm>
            <a:off x="2720610" y="5639349"/>
            <a:ext cx="4718780" cy="614483"/>
            <a:chOff x="2720610" y="5639349"/>
            <a:chExt cx="4718780" cy="614483"/>
          </a:xfrm>
        </p:grpSpPr>
        <p:sp>
          <p:nvSpPr>
            <p:cNvPr id="8" name="TextBox 7"/>
            <p:cNvSpPr txBox="1"/>
            <p:nvPr/>
          </p:nvSpPr>
          <p:spPr>
            <a:xfrm>
              <a:off x="5384800" y="5715000"/>
              <a:ext cx="112288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 plus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13500" y="5715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35400" y="5715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824907" y="5639349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6" y="0"/>
                  </a:moveTo>
                  <a:lnTo>
                    <a:pt x="522266" y="0"/>
                  </a:lnTo>
                  <a:lnTo>
                    <a:pt x="532552" y="2091"/>
                  </a:lnTo>
                  <a:lnTo>
                    <a:pt x="550942" y="7146"/>
                  </a:lnTo>
                  <a:lnTo>
                    <a:pt x="568377" y="17432"/>
                  </a:lnTo>
                  <a:lnTo>
                    <a:pt x="576568" y="22486"/>
                  </a:lnTo>
                  <a:lnTo>
                    <a:pt x="590950" y="36868"/>
                  </a:lnTo>
                  <a:lnTo>
                    <a:pt x="601146" y="53255"/>
                  </a:lnTo>
                  <a:lnTo>
                    <a:pt x="606291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2"/>
                  </a:lnTo>
                  <a:lnTo>
                    <a:pt x="614482" y="512068"/>
                  </a:lnTo>
                  <a:lnTo>
                    <a:pt x="613437" y="517211"/>
                  </a:lnTo>
                  <a:lnTo>
                    <a:pt x="613437" y="522354"/>
                  </a:lnTo>
                  <a:lnTo>
                    <a:pt x="611432" y="532551"/>
                  </a:lnTo>
                  <a:lnTo>
                    <a:pt x="606291" y="550942"/>
                  </a:lnTo>
                  <a:lnTo>
                    <a:pt x="596093" y="568374"/>
                  </a:lnTo>
                  <a:lnTo>
                    <a:pt x="590950" y="576567"/>
                  </a:lnTo>
                  <a:lnTo>
                    <a:pt x="576568" y="590948"/>
                  </a:lnTo>
                  <a:lnTo>
                    <a:pt x="560183" y="601146"/>
                  </a:lnTo>
                  <a:lnTo>
                    <a:pt x="550942" y="606289"/>
                  </a:lnTo>
                  <a:lnTo>
                    <a:pt x="532552" y="611431"/>
                  </a:lnTo>
                  <a:lnTo>
                    <a:pt x="522266" y="613437"/>
                  </a:lnTo>
                  <a:lnTo>
                    <a:pt x="517211" y="613437"/>
                  </a:lnTo>
                  <a:lnTo>
                    <a:pt x="512070" y="614482"/>
                  </a:lnTo>
                  <a:lnTo>
                    <a:pt x="102416" y="614482"/>
                  </a:lnTo>
                  <a:lnTo>
                    <a:pt x="96223" y="613437"/>
                  </a:lnTo>
                  <a:lnTo>
                    <a:pt x="91172" y="613437"/>
                  </a:lnTo>
                  <a:lnTo>
                    <a:pt x="80885" y="611431"/>
                  </a:lnTo>
                  <a:lnTo>
                    <a:pt x="62492" y="606289"/>
                  </a:lnTo>
                  <a:lnTo>
                    <a:pt x="45064" y="596004"/>
                  </a:lnTo>
                  <a:lnTo>
                    <a:pt x="36867" y="590948"/>
                  </a:lnTo>
                  <a:lnTo>
                    <a:pt x="22575" y="576567"/>
                  </a:lnTo>
                  <a:lnTo>
                    <a:pt x="12289" y="560181"/>
                  </a:lnTo>
                  <a:lnTo>
                    <a:pt x="7147" y="550942"/>
                  </a:lnTo>
                  <a:lnTo>
                    <a:pt x="2093" y="532551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7" y="62494"/>
                  </a:lnTo>
                  <a:lnTo>
                    <a:pt x="17431" y="45061"/>
                  </a:lnTo>
                  <a:lnTo>
                    <a:pt x="22575" y="36868"/>
                  </a:lnTo>
                  <a:lnTo>
                    <a:pt x="36867" y="22486"/>
                  </a:lnTo>
                  <a:lnTo>
                    <a:pt x="53255" y="12289"/>
                  </a:lnTo>
                  <a:lnTo>
                    <a:pt x="62492" y="7146"/>
                  </a:lnTo>
                  <a:lnTo>
                    <a:pt x="80885" y="2091"/>
                  </a:lnTo>
                  <a:lnTo>
                    <a:pt x="91172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720610" y="5639349"/>
              <a:ext cx="614484" cy="614483"/>
            </a:xfrm>
            <a:custGeom>
              <a:avLst/>
              <a:gdLst/>
              <a:ahLst/>
              <a:cxnLst/>
              <a:rect l="0" t="0" r="0" b="0"/>
              <a:pathLst>
                <a:path w="614484" h="614483">
                  <a:moveTo>
                    <a:pt x="102415" y="0"/>
                  </a:moveTo>
                  <a:lnTo>
                    <a:pt x="522265" y="0"/>
                  </a:lnTo>
                  <a:lnTo>
                    <a:pt x="532551" y="2091"/>
                  </a:lnTo>
                  <a:lnTo>
                    <a:pt x="550940" y="7145"/>
                  </a:lnTo>
                  <a:lnTo>
                    <a:pt x="568375" y="17432"/>
                  </a:lnTo>
                  <a:lnTo>
                    <a:pt x="576567" y="22486"/>
                  </a:lnTo>
                  <a:lnTo>
                    <a:pt x="590949" y="36866"/>
                  </a:lnTo>
                  <a:lnTo>
                    <a:pt x="601147" y="53255"/>
                  </a:lnTo>
                  <a:lnTo>
                    <a:pt x="606288" y="62494"/>
                  </a:lnTo>
                  <a:lnTo>
                    <a:pt x="611430" y="80883"/>
                  </a:lnTo>
                  <a:lnTo>
                    <a:pt x="613436" y="91168"/>
                  </a:lnTo>
                  <a:lnTo>
                    <a:pt x="613436" y="96224"/>
                  </a:lnTo>
                  <a:lnTo>
                    <a:pt x="614483" y="102411"/>
                  </a:lnTo>
                  <a:lnTo>
                    <a:pt x="614483" y="512068"/>
                  </a:lnTo>
                  <a:lnTo>
                    <a:pt x="613436" y="517210"/>
                  </a:lnTo>
                  <a:lnTo>
                    <a:pt x="613436" y="522354"/>
                  </a:lnTo>
                  <a:lnTo>
                    <a:pt x="611430" y="532550"/>
                  </a:lnTo>
                  <a:lnTo>
                    <a:pt x="606288" y="550943"/>
                  </a:lnTo>
                  <a:lnTo>
                    <a:pt x="596093" y="568374"/>
                  </a:lnTo>
                  <a:lnTo>
                    <a:pt x="590949" y="576568"/>
                  </a:lnTo>
                  <a:lnTo>
                    <a:pt x="576567" y="590948"/>
                  </a:lnTo>
                  <a:lnTo>
                    <a:pt x="560181" y="601145"/>
                  </a:lnTo>
                  <a:lnTo>
                    <a:pt x="550940" y="606286"/>
                  </a:lnTo>
                  <a:lnTo>
                    <a:pt x="532551" y="611431"/>
                  </a:lnTo>
                  <a:lnTo>
                    <a:pt x="522265" y="613436"/>
                  </a:lnTo>
                  <a:lnTo>
                    <a:pt x="517211" y="613436"/>
                  </a:lnTo>
                  <a:lnTo>
                    <a:pt x="512070" y="614482"/>
                  </a:lnTo>
                  <a:lnTo>
                    <a:pt x="102415" y="614482"/>
                  </a:lnTo>
                  <a:lnTo>
                    <a:pt x="96225" y="613436"/>
                  </a:lnTo>
                  <a:lnTo>
                    <a:pt x="91171" y="613436"/>
                  </a:lnTo>
                  <a:lnTo>
                    <a:pt x="80884" y="611431"/>
                  </a:lnTo>
                  <a:lnTo>
                    <a:pt x="62495" y="606286"/>
                  </a:lnTo>
                  <a:lnTo>
                    <a:pt x="45063" y="596004"/>
                  </a:lnTo>
                  <a:lnTo>
                    <a:pt x="36870" y="590948"/>
                  </a:lnTo>
                  <a:lnTo>
                    <a:pt x="22574" y="576568"/>
                  </a:lnTo>
                  <a:lnTo>
                    <a:pt x="12289" y="560180"/>
                  </a:lnTo>
                  <a:lnTo>
                    <a:pt x="7148" y="550943"/>
                  </a:lnTo>
                  <a:lnTo>
                    <a:pt x="2092" y="532550"/>
                  </a:lnTo>
                  <a:lnTo>
                    <a:pt x="0" y="522354"/>
                  </a:lnTo>
                  <a:lnTo>
                    <a:pt x="0" y="91168"/>
                  </a:lnTo>
                  <a:lnTo>
                    <a:pt x="2092" y="80883"/>
                  </a:lnTo>
                  <a:lnTo>
                    <a:pt x="7148" y="62494"/>
                  </a:lnTo>
                  <a:lnTo>
                    <a:pt x="17433" y="45059"/>
                  </a:lnTo>
                  <a:lnTo>
                    <a:pt x="22574" y="36866"/>
                  </a:lnTo>
                  <a:lnTo>
                    <a:pt x="36870" y="22486"/>
                  </a:lnTo>
                  <a:lnTo>
                    <a:pt x="53254" y="12288"/>
                  </a:lnTo>
                  <a:lnTo>
                    <a:pt x="62495" y="7145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4772758" y="5639349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8" y="53255"/>
                  </a:lnTo>
                  <a:lnTo>
                    <a:pt x="606290" y="62494"/>
                  </a:lnTo>
                  <a:lnTo>
                    <a:pt x="611432" y="80883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1"/>
                  </a:lnTo>
                  <a:lnTo>
                    <a:pt x="614482" y="512068"/>
                  </a:lnTo>
                  <a:lnTo>
                    <a:pt x="613438" y="517211"/>
                  </a:lnTo>
                  <a:lnTo>
                    <a:pt x="613438" y="522354"/>
                  </a:lnTo>
                  <a:lnTo>
                    <a:pt x="611432" y="532550"/>
                  </a:lnTo>
                  <a:lnTo>
                    <a:pt x="606290" y="550943"/>
                  </a:lnTo>
                  <a:lnTo>
                    <a:pt x="596092" y="568374"/>
                  </a:lnTo>
                  <a:lnTo>
                    <a:pt x="590950" y="576568"/>
                  </a:lnTo>
                  <a:lnTo>
                    <a:pt x="576567" y="590948"/>
                  </a:lnTo>
                  <a:lnTo>
                    <a:pt x="560180" y="601146"/>
                  </a:lnTo>
                  <a:lnTo>
                    <a:pt x="550942" y="606286"/>
                  </a:lnTo>
                  <a:lnTo>
                    <a:pt x="532550" y="611431"/>
                  </a:lnTo>
                  <a:lnTo>
                    <a:pt x="522266" y="613436"/>
                  </a:lnTo>
                  <a:lnTo>
                    <a:pt x="517211" y="613436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7" y="613436"/>
                  </a:lnTo>
                  <a:lnTo>
                    <a:pt x="91171" y="613436"/>
                  </a:lnTo>
                  <a:lnTo>
                    <a:pt x="80884" y="611431"/>
                  </a:lnTo>
                  <a:lnTo>
                    <a:pt x="62495" y="606286"/>
                  </a:lnTo>
                  <a:lnTo>
                    <a:pt x="45063" y="596004"/>
                  </a:lnTo>
                  <a:lnTo>
                    <a:pt x="36871" y="590948"/>
                  </a:lnTo>
                  <a:lnTo>
                    <a:pt x="22573" y="576568"/>
                  </a:lnTo>
                  <a:lnTo>
                    <a:pt x="12288" y="560180"/>
                  </a:lnTo>
                  <a:lnTo>
                    <a:pt x="7148" y="550943"/>
                  </a:lnTo>
                  <a:lnTo>
                    <a:pt x="2093" y="532550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3" y="80883"/>
                  </a:lnTo>
                  <a:lnTo>
                    <a:pt x="7148" y="62494"/>
                  </a:lnTo>
                  <a:lnTo>
                    <a:pt x="17433" y="45059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3" y="12289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69900" y="203200"/>
            <a:ext cx="9552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un cadre à dix cases pour savoir combien il faut de plus pour obtenir 10.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974724"/>
              </p:ext>
            </p:extLst>
          </p:nvPr>
        </p:nvGraphicFramePr>
        <p:xfrm>
          <a:off x="1523999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Oval 16"/>
          <p:cNvSpPr/>
          <p:nvPr/>
        </p:nvSpPr>
        <p:spPr>
          <a:xfrm>
            <a:off x="2084070" y="43453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8" name="Oval 17"/>
          <p:cNvSpPr/>
          <p:nvPr/>
        </p:nvSpPr>
        <p:spPr>
          <a:xfrm>
            <a:off x="3512439" y="43453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9" name="Oval 18"/>
          <p:cNvSpPr/>
          <p:nvPr/>
        </p:nvSpPr>
        <p:spPr>
          <a:xfrm>
            <a:off x="6309360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0" name="Oval 19"/>
          <p:cNvSpPr/>
          <p:nvPr/>
        </p:nvSpPr>
        <p:spPr>
          <a:xfrm>
            <a:off x="7705472" y="2935605"/>
            <a:ext cx="388619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1" name="Oval 20"/>
          <p:cNvSpPr/>
          <p:nvPr/>
        </p:nvSpPr>
        <p:spPr>
          <a:xfrm>
            <a:off x="2084070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2" name="Oval 21"/>
          <p:cNvSpPr/>
          <p:nvPr/>
        </p:nvSpPr>
        <p:spPr>
          <a:xfrm>
            <a:off x="3525139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3" name="Oval 22"/>
          <p:cNvSpPr/>
          <p:nvPr/>
        </p:nvSpPr>
        <p:spPr>
          <a:xfrm>
            <a:off x="4921250" y="29356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57153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9552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Répéter avec un autre chiffre. Voir p. M-23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153779" y="3693795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9153779" y="4434205"/>
            <a:ext cx="388620" cy="388620"/>
          </a:xfrm>
          <a:prstGeom prst="ellipse">
            <a:avLst/>
          </a:prstGeom>
          <a:solidFill>
            <a:srgbClr val="FFFF8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4" name="Group 13"/>
          <p:cNvGrpSpPr/>
          <p:nvPr/>
        </p:nvGrpSpPr>
        <p:grpSpPr>
          <a:xfrm>
            <a:off x="2720610" y="5639349"/>
            <a:ext cx="4718780" cy="614483"/>
            <a:chOff x="2720610" y="5639349"/>
            <a:chExt cx="4718780" cy="614483"/>
          </a:xfrm>
        </p:grpSpPr>
        <p:sp>
          <p:nvSpPr>
            <p:cNvPr id="8" name="TextBox 7"/>
            <p:cNvSpPr txBox="1"/>
            <p:nvPr/>
          </p:nvSpPr>
          <p:spPr>
            <a:xfrm>
              <a:off x="5372100" y="5715000"/>
              <a:ext cx="112288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 plus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00800" y="5715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35400" y="5715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824907" y="5639349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5" y="0"/>
                  </a:lnTo>
                  <a:lnTo>
                    <a:pt x="532552" y="2091"/>
                  </a:lnTo>
                  <a:lnTo>
                    <a:pt x="550942" y="7146"/>
                  </a:lnTo>
                  <a:lnTo>
                    <a:pt x="568377" y="17432"/>
                  </a:lnTo>
                  <a:lnTo>
                    <a:pt x="576568" y="22486"/>
                  </a:lnTo>
                  <a:lnTo>
                    <a:pt x="590950" y="36868"/>
                  </a:lnTo>
                  <a:lnTo>
                    <a:pt x="601145" y="53255"/>
                  </a:lnTo>
                  <a:lnTo>
                    <a:pt x="606291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2"/>
                  </a:lnTo>
                  <a:lnTo>
                    <a:pt x="614482" y="512068"/>
                  </a:lnTo>
                  <a:lnTo>
                    <a:pt x="613437" y="517211"/>
                  </a:lnTo>
                  <a:lnTo>
                    <a:pt x="613437" y="522354"/>
                  </a:lnTo>
                  <a:lnTo>
                    <a:pt x="611432" y="532551"/>
                  </a:lnTo>
                  <a:lnTo>
                    <a:pt x="606291" y="550942"/>
                  </a:lnTo>
                  <a:lnTo>
                    <a:pt x="596093" y="568374"/>
                  </a:lnTo>
                  <a:lnTo>
                    <a:pt x="590950" y="576567"/>
                  </a:lnTo>
                  <a:lnTo>
                    <a:pt x="576568" y="590948"/>
                  </a:lnTo>
                  <a:lnTo>
                    <a:pt x="560183" y="601146"/>
                  </a:lnTo>
                  <a:lnTo>
                    <a:pt x="550942" y="606289"/>
                  </a:lnTo>
                  <a:lnTo>
                    <a:pt x="532552" y="611431"/>
                  </a:lnTo>
                  <a:lnTo>
                    <a:pt x="522265" y="613437"/>
                  </a:lnTo>
                  <a:lnTo>
                    <a:pt x="517211" y="613437"/>
                  </a:lnTo>
                  <a:lnTo>
                    <a:pt x="512070" y="614482"/>
                  </a:lnTo>
                  <a:lnTo>
                    <a:pt x="102414" y="614482"/>
                  </a:lnTo>
                  <a:lnTo>
                    <a:pt x="96222" y="613437"/>
                  </a:lnTo>
                  <a:lnTo>
                    <a:pt x="91172" y="613437"/>
                  </a:lnTo>
                  <a:lnTo>
                    <a:pt x="80885" y="611431"/>
                  </a:lnTo>
                  <a:lnTo>
                    <a:pt x="62491" y="606289"/>
                  </a:lnTo>
                  <a:lnTo>
                    <a:pt x="45064" y="596004"/>
                  </a:lnTo>
                  <a:lnTo>
                    <a:pt x="36866" y="590948"/>
                  </a:lnTo>
                  <a:lnTo>
                    <a:pt x="22575" y="576567"/>
                  </a:lnTo>
                  <a:lnTo>
                    <a:pt x="12288" y="560181"/>
                  </a:lnTo>
                  <a:lnTo>
                    <a:pt x="7147" y="550942"/>
                  </a:lnTo>
                  <a:lnTo>
                    <a:pt x="2093" y="532551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7" y="62494"/>
                  </a:lnTo>
                  <a:lnTo>
                    <a:pt x="17430" y="45061"/>
                  </a:lnTo>
                  <a:lnTo>
                    <a:pt x="22575" y="36868"/>
                  </a:lnTo>
                  <a:lnTo>
                    <a:pt x="36866" y="22486"/>
                  </a:lnTo>
                  <a:lnTo>
                    <a:pt x="53255" y="12289"/>
                  </a:lnTo>
                  <a:lnTo>
                    <a:pt x="62491" y="7146"/>
                  </a:lnTo>
                  <a:lnTo>
                    <a:pt x="80885" y="2091"/>
                  </a:lnTo>
                  <a:lnTo>
                    <a:pt x="91172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720610" y="5639349"/>
              <a:ext cx="614484" cy="614483"/>
            </a:xfrm>
            <a:custGeom>
              <a:avLst/>
              <a:gdLst/>
              <a:ahLst/>
              <a:cxnLst/>
              <a:rect l="0" t="0" r="0" b="0"/>
              <a:pathLst>
                <a:path w="614484" h="614483">
                  <a:moveTo>
                    <a:pt x="102415" y="0"/>
                  </a:moveTo>
                  <a:lnTo>
                    <a:pt x="522265" y="0"/>
                  </a:lnTo>
                  <a:lnTo>
                    <a:pt x="532551" y="2091"/>
                  </a:lnTo>
                  <a:lnTo>
                    <a:pt x="550940" y="7145"/>
                  </a:lnTo>
                  <a:lnTo>
                    <a:pt x="568375" y="17432"/>
                  </a:lnTo>
                  <a:lnTo>
                    <a:pt x="576567" y="22486"/>
                  </a:lnTo>
                  <a:lnTo>
                    <a:pt x="590948" y="36866"/>
                  </a:lnTo>
                  <a:lnTo>
                    <a:pt x="601147" y="53255"/>
                  </a:lnTo>
                  <a:lnTo>
                    <a:pt x="606287" y="62494"/>
                  </a:lnTo>
                  <a:lnTo>
                    <a:pt x="611432" y="80883"/>
                  </a:lnTo>
                  <a:lnTo>
                    <a:pt x="613435" y="91168"/>
                  </a:lnTo>
                  <a:lnTo>
                    <a:pt x="613435" y="96224"/>
                  </a:lnTo>
                  <a:lnTo>
                    <a:pt x="614483" y="102411"/>
                  </a:lnTo>
                  <a:lnTo>
                    <a:pt x="614483" y="512068"/>
                  </a:lnTo>
                  <a:lnTo>
                    <a:pt x="613435" y="517210"/>
                  </a:lnTo>
                  <a:lnTo>
                    <a:pt x="613435" y="522354"/>
                  </a:lnTo>
                  <a:lnTo>
                    <a:pt x="611432" y="532550"/>
                  </a:lnTo>
                  <a:lnTo>
                    <a:pt x="606287" y="550943"/>
                  </a:lnTo>
                  <a:lnTo>
                    <a:pt x="596091" y="568374"/>
                  </a:lnTo>
                  <a:lnTo>
                    <a:pt x="590948" y="576568"/>
                  </a:lnTo>
                  <a:lnTo>
                    <a:pt x="576567" y="590948"/>
                  </a:lnTo>
                  <a:lnTo>
                    <a:pt x="560181" y="601145"/>
                  </a:lnTo>
                  <a:lnTo>
                    <a:pt x="550940" y="606286"/>
                  </a:lnTo>
                  <a:lnTo>
                    <a:pt x="532551" y="611431"/>
                  </a:lnTo>
                  <a:lnTo>
                    <a:pt x="522265" y="613436"/>
                  </a:lnTo>
                  <a:lnTo>
                    <a:pt x="517211" y="613436"/>
                  </a:lnTo>
                  <a:lnTo>
                    <a:pt x="512070" y="614482"/>
                  </a:lnTo>
                  <a:lnTo>
                    <a:pt x="102415" y="614482"/>
                  </a:lnTo>
                  <a:lnTo>
                    <a:pt x="96225" y="613436"/>
                  </a:lnTo>
                  <a:lnTo>
                    <a:pt x="91171" y="613436"/>
                  </a:lnTo>
                  <a:lnTo>
                    <a:pt x="80884" y="611431"/>
                  </a:lnTo>
                  <a:lnTo>
                    <a:pt x="62495" y="606286"/>
                  </a:lnTo>
                  <a:lnTo>
                    <a:pt x="45063" y="596004"/>
                  </a:lnTo>
                  <a:lnTo>
                    <a:pt x="36870" y="590948"/>
                  </a:lnTo>
                  <a:lnTo>
                    <a:pt x="22574" y="576568"/>
                  </a:lnTo>
                  <a:lnTo>
                    <a:pt x="12289" y="560180"/>
                  </a:lnTo>
                  <a:lnTo>
                    <a:pt x="7148" y="550943"/>
                  </a:lnTo>
                  <a:lnTo>
                    <a:pt x="2092" y="532550"/>
                  </a:lnTo>
                  <a:lnTo>
                    <a:pt x="0" y="522354"/>
                  </a:lnTo>
                  <a:lnTo>
                    <a:pt x="0" y="91168"/>
                  </a:lnTo>
                  <a:lnTo>
                    <a:pt x="2092" y="80883"/>
                  </a:lnTo>
                  <a:lnTo>
                    <a:pt x="7148" y="62494"/>
                  </a:lnTo>
                  <a:lnTo>
                    <a:pt x="17433" y="45059"/>
                  </a:lnTo>
                  <a:lnTo>
                    <a:pt x="22574" y="36866"/>
                  </a:lnTo>
                  <a:lnTo>
                    <a:pt x="36870" y="22486"/>
                  </a:lnTo>
                  <a:lnTo>
                    <a:pt x="53254" y="12288"/>
                  </a:lnTo>
                  <a:lnTo>
                    <a:pt x="62495" y="7145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4772758" y="5639349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8" y="53255"/>
                  </a:lnTo>
                  <a:lnTo>
                    <a:pt x="606290" y="62494"/>
                  </a:lnTo>
                  <a:lnTo>
                    <a:pt x="611432" y="80883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1"/>
                  </a:lnTo>
                  <a:lnTo>
                    <a:pt x="614482" y="512068"/>
                  </a:lnTo>
                  <a:lnTo>
                    <a:pt x="613438" y="517211"/>
                  </a:lnTo>
                  <a:lnTo>
                    <a:pt x="613438" y="522354"/>
                  </a:lnTo>
                  <a:lnTo>
                    <a:pt x="611432" y="532550"/>
                  </a:lnTo>
                  <a:lnTo>
                    <a:pt x="606290" y="550943"/>
                  </a:lnTo>
                  <a:lnTo>
                    <a:pt x="596092" y="568374"/>
                  </a:lnTo>
                  <a:lnTo>
                    <a:pt x="590950" y="576568"/>
                  </a:lnTo>
                  <a:lnTo>
                    <a:pt x="576567" y="590948"/>
                  </a:lnTo>
                  <a:lnTo>
                    <a:pt x="560180" y="601146"/>
                  </a:lnTo>
                  <a:lnTo>
                    <a:pt x="550942" y="606286"/>
                  </a:lnTo>
                  <a:lnTo>
                    <a:pt x="532550" y="611431"/>
                  </a:lnTo>
                  <a:lnTo>
                    <a:pt x="522266" y="613436"/>
                  </a:lnTo>
                  <a:lnTo>
                    <a:pt x="517211" y="613436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7" y="613436"/>
                  </a:lnTo>
                  <a:lnTo>
                    <a:pt x="91171" y="613436"/>
                  </a:lnTo>
                  <a:lnTo>
                    <a:pt x="80884" y="611431"/>
                  </a:lnTo>
                  <a:lnTo>
                    <a:pt x="62495" y="606286"/>
                  </a:lnTo>
                  <a:lnTo>
                    <a:pt x="45063" y="596004"/>
                  </a:lnTo>
                  <a:lnTo>
                    <a:pt x="36871" y="590948"/>
                  </a:lnTo>
                  <a:lnTo>
                    <a:pt x="22573" y="576568"/>
                  </a:lnTo>
                  <a:lnTo>
                    <a:pt x="12288" y="560180"/>
                  </a:lnTo>
                  <a:lnTo>
                    <a:pt x="7148" y="550943"/>
                  </a:lnTo>
                  <a:lnTo>
                    <a:pt x="2093" y="532550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3" y="80883"/>
                  </a:lnTo>
                  <a:lnTo>
                    <a:pt x="7148" y="62494"/>
                  </a:lnTo>
                  <a:lnTo>
                    <a:pt x="17433" y="45059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3" y="12289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298199"/>
              </p:ext>
            </p:extLst>
          </p:nvPr>
        </p:nvGraphicFramePr>
        <p:xfrm>
          <a:off x="1523999" y="2389505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4467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841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cases dans un cadre à dix cases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M-23–24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des doigts pour savoir combien il en faut de plus pour obtenir 10.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855447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378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doigts ont vos deux mains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M-23–24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391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338786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2319782"/>
            <a:ext cx="3627501" cy="34020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596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faut-il de plus pour obtenir 10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M-23–24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263575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719" y="2909189"/>
            <a:ext cx="3251581" cy="28380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44500" y="69596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faut-il de plus pour obtenir 10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M-23–24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41183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593" y="2212848"/>
            <a:ext cx="3477133" cy="34582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7516" y="2175002"/>
            <a:ext cx="3935984" cy="35341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82600" y="6946900"/>
            <a:ext cx="8841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faut-il de plus pour obtenir 10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M-23–24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40403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00B41E2-489E-4847-BB54-5D340CB3C8EB}"/>
</file>

<file path=customXml/itemProps2.xml><?xml version="1.0" encoding="utf-8"?>
<ds:datastoreItem xmlns:ds="http://schemas.openxmlformats.org/officeDocument/2006/customXml" ds:itemID="{41A76C23-2EA7-4A35-985D-E22768FDE5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A82912-2713-4F49-9921-90D24BFDE2FE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474</Words>
  <Application>Microsoft Office PowerPoint</Application>
  <PresentationFormat>Custom</PresentationFormat>
  <Paragraphs>51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14</cp:revision>
  <dcterms:created xsi:type="dcterms:W3CDTF">2019-07-29T17:18:34Z</dcterms:created>
  <dcterms:modified xsi:type="dcterms:W3CDTF">2023-02-15T20:42:44Z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