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0160000" cy="83312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entury Gothic" panose="020B0502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E7C1A4-D19D-4871-8F46-9E09E7543AD5}" v="1" dt="2023-02-15T20:43:38.3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536" y="60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D6E7C1A4-D19D-4871-8F46-9E09E7543AD5}"/>
    <pc:docChg chg="modSld">
      <pc:chgData name="Dishpreet Kaur" userId="19ba2128-39f9-4128-b8af-0f9b31cf97c0" providerId="ADAL" clId="{D6E7C1A4-D19D-4871-8F46-9E09E7543AD5}" dt="2023-02-15T20:43:38.399" v="1"/>
      <pc:docMkLst>
        <pc:docMk/>
      </pc:docMkLst>
      <pc:sldChg chg="modSp mod">
        <pc:chgData name="Dishpreet Kaur" userId="19ba2128-39f9-4128-b8af-0f9b31cf97c0" providerId="ADAL" clId="{D6E7C1A4-D19D-4871-8F46-9E09E7543AD5}" dt="2023-02-15T20:43:38.399" v="1"/>
        <pc:sldMkLst>
          <pc:docMk/>
          <pc:sldMk cId="3053818448" sldId="256"/>
        </pc:sldMkLst>
        <pc:spChg chg="mod">
          <ac:chgData name="Dishpreet Kaur" userId="19ba2128-39f9-4128-b8af-0f9b31cf97c0" providerId="ADAL" clId="{D6E7C1A4-D19D-4871-8F46-9E09E7543AD5}" dt="2023-02-15T20:43:38.399" v="1"/>
          <ac:spMkLst>
            <pc:docMk/>
            <pc:sldMk cId="3053818448" sldId="256"/>
            <ac:spMk id="6" creationId="{00000000-0000-0000-0000-000000000000}"/>
          </ac:spMkLst>
        </pc:spChg>
      </pc:sldChg>
    </pc:docChg>
  </pc:docChgLst>
  <pc:docChgLst>
    <pc:chgData name="Megan Burns" userId="623e1b0c-ad23-4e0f-a80f-6405fe9aac03" providerId="ADAL" clId="{B79426FF-7B43-48F1-95F8-EF7495661B89}"/>
    <pc:docChg chg="custSel modSld">
      <pc:chgData name="Megan Burns" userId="623e1b0c-ad23-4e0f-a80f-6405fe9aac03" providerId="ADAL" clId="{B79426FF-7B43-48F1-95F8-EF7495661B89}" dt="2023-01-19T15:12:49.539" v="219" actId="20577"/>
      <pc:docMkLst>
        <pc:docMk/>
      </pc:docMkLst>
      <pc:sldChg chg="modSp mod">
        <pc:chgData name="Megan Burns" userId="623e1b0c-ad23-4e0f-a80f-6405fe9aac03" providerId="ADAL" clId="{B79426FF-7B43-48F1-95F8-EF7495661B89}" dt="2023-01-19T15:12:49.539" v="219" actId="20577"/>
        <pc:sldMkLst>
          <pc:docMk/>
          <pc:sldMk cId="3053818448" sldId="256"/>
        </pc:sldMkLst>
        <pc:spChg chg="mod">
          <ac:chgData name="Megan Burns" userId="623e1b0c-ad23-4e0f-a80f-6405fe9aac03" providerId="ADAL" clId="{B79426FF-7B43-48F1-95F8-EF7495661B89}" dt="2023-01-19T15:12:49.539" v="219" actId="20577"/>
          <ac:spMkLst>
            <pc:docMk/>
            <pc:sldMk cId="3053818448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B79426FF-7B43-48F1-95F8-EF7495661B89}" dt="2023-01-19T15:05:28" v="114" actId="20577"/>
          <ac:spMkLst>
            <pc:docMk/>
            <pc:sldMk cId="3053818448" sldId="256"/>
            <ac:spMk id="10" creationId="{00000000-0000-0000-0000-000000000000}"/>
          </ac:spMkLst>
        </pc:spChg>
        <pc:spChg chg="mod">
          <ac:chgData name="Megan Burns" userId="623e1b0c-ad23-4e0f-a80f-6405fe9aac03" providerId="ADAL" clId="{B79426FF-7B43-48F1-95F8-EF7495661B89}" dt="2023-01-19T15:05:38.772" v="116" actId="20577"/>
          <ac:spMkLst>
            <pc:docMk/>
            <pc:sldMk cId="3053818448" sldId="256"/>
            <ac:spMk id="11" creationId="{00000000-0000-0000-0000-000000000000}"/>
          </ac:spMkLst>
        </pc:spChg>
      </pc:sldChg>
      <pc:sldChg chg="addSp delSp modSp mod modNotesTx">
        <pc:chgData name="Megan Burns" userId="623e1b0c-ad23-4e0f-a80f-6405fe9aac03" providerId="ADAL" clId="{B79426FF-7B43-48F1-95F8-EF7495661B89}" dt="2023-01-19T15:06:44.544" v="128" actId="1036"/>
        <pc:sldMkLst>
          <pc:docMk/>
          <pc:sldMk cId="2514780504" sldId="257"/>
        </pc:sldMkLst>
        <pc:picChg chg="del">
          <ac:chgData name="Megan Burns" userId="623e1b0c-ad23-4e0f-a80f-6405fe9aac03" providerId="ADAL" clId="{B79426FF-7B43-48F1-95F8-EF7495661B89}" dt="2023-01-19T15:06:38.512" v="123" actId="478"/>
          <ac:picMkLst>
            <pc:docMk/>
            <pc:sldMk cId="2514780504" sldId="257"/>
            <ac:picMk id="3" creationId="{00000000-0000-0000-0000-000000000000}"/>
          </ac:picMkLst>
        </pc:picChg>
        <pc:picChg chg="add mod ord">
          <ac:chgData name="Megan Burns" userId="623e1b0c-ad23-4e0f-a80f-6405fe9aac03" providerId="ADAL" clId="{B79426FF-7B43-48F1-95F8-EF7495661B89}" dt="2023-01-19T15:06:44.544" v="128" actId="1036"/>
          <ac:picMkLst>
            <pc:docMk/>
            <pc:sldMk cId="2514780504" sldId="257"/>
            <ac:picMk id="5" creationId="{798ABD05-53BF-DA9D-F29B-17275849386E}"/>
          </ac:picMkLst>
        </pc:picChg>
      </pc:sldChg>
      <pc:sldChg chg="modSp mod">
        <pc:chgData name="Megan Burns" userId="623e1b0c-ad23-4e0f-a80f-6405fe9aac03" providerId="ADAL" clId="{B79426FF-7B43-48F1-95F8-EF7495661B89}" dt="2023-01-19T15:06:53.806" v="130" actId="20577"/>
        <pc:sldMkLst>
          <pc:docMk/>
          <pc:sldMk cId="2531486596" sldId="258"/>
        </pc:sldMkLst>
        <pc:spChg chg="mod">
          <ac:chgData name="Megan Burns" userId="623e1b0c-ad23-4e0f-a80f-6405fe9aac03" providerId="ADAL" clId="{B79426FF-7B43-48F1-95F8-EF7495661B89}" dt="2023-01-19T15:06:53.806" v="130" actId="20577"/>
          <ac:spMkLst>
            <pc:docMk/>
            <pc:sldMk cId="2531486596" sldId="258"/>
            <ac:spMk id="18" creationId="{00000000-0000-0000-0000-000000000000}"/>
          </ac:spMkLst>
        </pc:spChg>
      </pc:sldChg>
      <pc:sldChg chg="modSp mod">
        <pc:chgData name="Megan Burns" userId="623e1b0c-ad23-4e0f-a80f-6405fe9aac03" providerId="ADAL" clId="{B79426FF-7B43-48F1-95F8-EF7495661B89}" dt="2023-01-19T15:08:17.137" v="134" actId="20577"/>
        <pc:sldMkLst>
          <pc:docMk/>
          <pc:sldMk cId="538850616" sldId="259"/>
        </pc:sldMkLst>
        <pc:spChg chg="mod">
          <ac:chgData name="Megan Burns" userId="623e1b0c-ad23-4e0f-a80f-6405fe9aac03" providerId="ADAL" clId="{B79426FF-7B43-48F1-95F8-EF7495661B89}" dt="2023-01-19T15:08:17.137" v="134" actId="20577"/>
          <ac:spMkLst>
            <pc:docMk/>
            <pc:sldMk cId="538850616" sldId="259"/>
            <ac:spMk id="15" creationId="{00000000-0000-0000-0000-000000000000}"/>
          </ac:spMkLst>
        </pc:spChg>
      </pc:sldChg>
      <pc:sldChg chg="modSp mod">
        <pc:chgData name="Megan Burns" userId="623e1b0c-ad23-4e0f-a80f-6405fe9aac03" providerId="ADAL" clId="{B79426FF-7B43-48F1-95F8-EF7495661B89}" dt="2023-01-19T15:09:09.782" v="135" actId="14100"/>
        <pc:sldMkLst>
          <pc:docMk/>
          <pc:sldMk cId="1243504678" sldId="263"/>
        </pc:sldMkLst>
        <pc:spChg chg="mod">
          <ac:chgData name="Megan Burns" userId="623e1b0c-ad23-4e0f-a80f-6405fe9aac03" providerId="ADAL" clId="{B79426FF-7B43-48F1-95F8-EF7495661B89}" dt="2023-01-19T15:09:09.782" v="135" actId="14100"/>
          <ac:spMkLst>
            <pc:docMk/>
            <pc:sldMk cId="1243504678" sldId="263"/>
            <ac:spMk id="11" creationId="{00000000-0000-0000-0000-000000000000}"/>
          </ac:spMkLst>
        </pc:spChg>
      </pc:sldChg>
      <pc:sldChg chg="modSp mod">
        <pc:chgData name="Megan Burns" userId="623e1b0c-ad23-4e0f-a80f-6405fe9aac03" providerId="ADAL" clId="{B79426FF-7B43-48F1-95F8-EF7495661B89}" dt="2023-01-19T15:09:29.396" v="154" actId="20577"/>
        <pc:sldMkLst>
          <pc:docMk/>
          <pc:sldMk cId="2345296052" sldId="264"/>
        </pc:sldMkLst>
        <pc:spChg chg="mod">
          <ac:chgData name="Megan Burns" userId="623e1b0c-ad23-4e0f-a80f-6405fe9aac03" providerId="ADAL" clId="{B79426FF-7B43-48F1-95F8-EF7495661B89}" dt="2023-01-19T15:09:29.396" v="154" actId="20577"/>
          <ac:spMkLst>
            <pc:docMk/>
            <pc:sldMk cId="2345296052" sldId="264"/>
            <ac:spMk id="2" creationId="{00000000-0000-0000-0000-000000000000}"/>
          </ac:spMkLst>
        </pc:spChg>
      </pc:sldChg>
      <pc:sldChg chg="modSp mod">
        <pc:chgData name="Megan Burns" userId="623e1b0c-ad23-4e0f-a80f-6405fe9aac03" providerId="ADAL" clId="{B79426FF-7B43-48F1-95F8-EF7495661B89}" dt="2023-01-19T15:09:51.794" v="165" actId="20577"/>
        <pc:sldMkLst>
          <pc:docMk/>
          <pc:sldMk cId="2841282969" sldId="265"/>
        </pc:sldMkLst>
        <pc:spChg chg="mod">
          <ac:chgData name="Megan Burns" userId="623e1b0c-ad23-4e0f-a80f-6405fe9aac03" providerId="ADAL" clId="{B79426FF-7B43-48F1-95F8-EF7495661B89}" dt="2023-01-19T15:09:51.794" v="165" actId="20577"/>
          <ac:spMkLst>
            <pc:docMk/>
            <pc:sldMk cId="2841282969" sldId="265"/>
            <ac:spMk id="2" creationId="{00000000-0000-0000-0000-000000000000}"/>
          </ac:spMkLst>
        </pc:spChg>
      </pc:sldChg>
      <pc:sldChg chg="addSp delSp modSp mod modNotesTx">
        <pc:chgData name="Megan Burns" userId="623e1b0c-ad23-4e0f-a80f-6405fe9aac03" providerId="ADAL" clId="{B79426FF-7B43-48F1-95F8-EF7495661B89}" dt="2023-01-19T15:10:39.640" v="183" actId="20577"/>
        <pc:sldMkLst>
          <pc:docMk/>
          <pc:sldMk cId="3189518911" sldId="268"/>
        </pc:sldMkLst>
        <pc:spChg chg="mod">
          <ac:chgData name="Megan Burns" userId="623e1b0c-ad23-4e0f-a80f-6405fe9aac03" providerId="ADAL" clId="{B79426FF-7B43-48F1-95F8-EF7495661B89}" dt="2023-01-19T15:10:39.640" v="183" actId="20577"/>
          <ac:spMkLst>
            <pc:docMk/>
            <pc:sldMk cId="3189518911" sldId="268"/>
            <ac:spMk id="3" creationId="{00000000-0000-0000-0000-000000000000}"/>
          </ac:spMkLst>
        </pc:spChg>
        <pc:picChg chg="del">
          <ac:chgData name="Megan Burns" userId="623e1b0c-ad23-4e0f-a80f-6405fe9aac03" providerId="ADAL" clId="{B79426FF-7B43-48F1-95F8-EF7495661B89}" dt="2023-01-19T15:10:32.033" v="181" actId="478"/>
          <ac:picMkLst>
            <pc:docMk/>
            <pc:sldMk cId="3189518911" sldId="268"/>
            <ac:picMk id="2" creationId="{00000000-0000-0000-0000-000000000000}"/>
          </ac:picMkLst>
        </pc:picChg>
        <pc:picChg chg="add mod ord">
          <ac:chgData name="Megan Burns" userId="623e1b0c-ad23-4e0f-a80f-6405fe9aac03" providerId="ADAL" clId="{B79426FF-7B43-48F1-95F8-EF7495661B89}" dt="2023-01-19T15:10:31.088" v="180" actId="167"/>
          <ac:picMkLst>
            <pc:docMk/>
            <pc:sldMk cId="3189518911" sldId="268"/>
            <ac:picMk id="5" creationId="{BEE453F7-1E59-ED8A-5425-073FC21BEB00}"/>
          </ac:picMkLst>
        </pc:picChg>
      </pc:sldChg>
      <pc:sldChg chg="modSp mod">
        <pc:chgData name="Megan Burns" userId="623e1b0c-ad23-4e0f-a80f-6405fe9aac03" providerId="ADAL" clId="{B79426FF-7B43-48F1-95F8-EF7495661B89}" dt="2023-01-19T15:11:01.817" v="184" actId="20577"/>
        <pc:sldMkLst>
          <pc:docMk/>
          <pc:sldMk cId="2957668773" sldId="269"/>
        </pc:sldMkLst>
        <pc:spChg chg="mod">
          <ac:chgData name="Megan Burns" userId="623e1b0c-ad23-4e0f-a80f-6405fe9aac03" providerId="ADAL" clId="{B79426FF-7B43-48F1-95F8-EF7495661B89}" dt="2023-01-19T15:11:01.817" v="184" actId="20577"/>
          <ac:spMkLst>
            <pc:docMk/>
            <pc:sldMk cId="2957668773" sldId="269"/>
            <ac:spMk id="2" creationId="{00000000-0000-0000-0000-000000000000}"/>
          </ac:spMkLst>
        </pc:spChg>
      </pc:sldChg>
      <pc:sldChg chg="modSp mod">
        <pc:chgData name="Megan Burns" userId="623e1b0c-ad23-4e0f-a80f-6405fe9aac03" providerId="ADAL" clId="{B79426FF-7B43-48F1-95F8-EF7495661B89}" dt="2023-01-19T15:11:39.189" v="185" actId="20577"/>
        <pc:sldMkLst>
          <pc:docMk/>
          <pc:sldMk cId="3674780818" sldId="271"/>
        </pc:sldMkLst>
        <pc:spChg chg="mod">
          <ac:chgData name="Megan Burns" userId="623e1b0c-ad23-4e0f-a80f-6405fe9aac03" providerId="ADAL" clId="{B79426FF-7B43-48F1-95F8-EF7495661B89}" dt="2023-01-19T15:11:39.189" v="185" actId="20577"/>
          <ac:spMkLst>
            <pc:docMk/>
            <pc:sldMk cId="3674780818" sldId="271"/>
            <ac:spMk id="2" creationId="{00000000-0000-0000-0000-000000000000}"/>
          </ac:spMkLst>
        </pc:spChg>
      </pc:sldChg>
      <pc:sldChg chg="modSp mod">
        <pc:chgData name="Megan Burns" userId="623e1b0c-ad23-4e0f-a80f-6405fe9aac03" providerId="ADAL" clId="{B79426FF-7B43-48F1-95F8-EF7495661B89}" dt="2023-01-19T15:12:19.472" v="198" actId="20577"/>
        <pc:sldMkLst>
          <pc:docMk/>
          <pc:sldMk cId="700517085" sldId="273"/>
        </pc:sldMkLst>
        <pc:spChg chg="mod">
          <ac:chgData name="Megan Burns" userId="623e1b0c-ad23-4e0f-a80f-6405fe9aac03" providerId="ADAL" clId="{B79426FF-7B43-48F1-95F8-EF7495661B89}" dt="2023-01-19T15:12:19.472" v="198" actId="20577"/>
          <ac:spMkLst>
            <pc:docMk/>
            <pc:sldMk cId="700517085" sldId="273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4B1E5-51AD-408C-8074-04C3930A4175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DEF0D-5CCD-40B0-A952-2EA4B9F3B7C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1434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9DEF0D-5CCD-40B0-A952-2EA4B9F3B7CC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3613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9DEF0D-5CCD-40B0-A952-2EA4B9F3B7CC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2353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6316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214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4972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652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326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383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631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479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123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33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909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3930F-F202-4234-8561-EED495F4C566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271EE-46ED-4C46-8000-1755FF1689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204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 : facultatif	C.-B. : facultatif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facultatif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9600" y="736600"/>
            <a:ext cx="8489900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M-40–42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666666"/>
                </a:solidFill>
                <a:latin typeface="Century Gothic"/>
              </a:rPr>
              <a:t>LNM-64</a:t>
            </a:r>
            <a:endParaRPr lang="fr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239820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Additionner jusqu’à 10 avec des images (2)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modéliseront des situations d’addition en-deçà de 10 en utilisant des images et des cadres à dix cases, avec un cumulateur qui peut être supérieur à 5.  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M.2 p. 87–90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53818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d'enfants jouent dans le carré de sable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M-41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79" y="3763264"/>
            <a:ext cx="6050915" cy="2426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Oval 6"/>
          <p:cNvSpPr/>
          <p:nvPr/>
        </p:nvSpPr>
        <p:spPr>
          <a:xfrm>
            <a:off x="897890" y="5369306"/>
            <a:ext cx="388620" cy="388620"/>
          </a:xfrm>
          <a:prstGeom prst="ellipse">
            <a:avLst/>
          </a:prstGeom>
          <a:solidFill>
            <a:srgbClr val="9C743D">
              <a:alpha val="60000"/>
            </a:srgbClr>
          </a:solidFill>
          <a:ln w="25400" cap="flat" cmpd="sng" algn="ctr">
            <a:solidFill>
              <a:srgbClr val="D2B48C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893191" y="4658106"/>
            <a:ext cx="388620" cy="388620"/>
          </a:xfrm>
          <a:prstGeom prst="ellipse">
            <a:avLst/>
          </a:prstGeom>
          <a:solidFill>
            <a:srgbClr val="D2B48C">
              <a:alpha val="60000"/>
            </a:srgbClr>
          </a:solidFill>
          <a:ln w="25400" cap="flat" cmpd="sng" algn="ctr">
            <a:solidFill>
              <a:srgbClr val="9C743D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070" y="1462532"/>
            <a:ext cx="3728085" cy="21864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34" y="1035685"/>
            <a:ext cx="2011045" cy="18756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1" name="TextBox 10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41282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38320" y="559054"/>
            <a:ext cx="1281303" cy="19174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84241" y="148209"/>
            <a:ext cx="1353439" cy="175056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d'enfants jouent au ballon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M-41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93266" y="1622679"/>
            <a:ext cx="1103757" cy="17075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8" name="Group 7"/>
          <p:cNvGrpSpPr/>
          <p:nvPr/>
        </p:nvGrpSpPr>
        <p:grpSpPr>
          <a:xfrm>
            <a:off x="7263765" y="2063496"/>
            <a:ext cx="1414653" cy="1746504"/>
            <a:chOff x="7263765" y="2063496"/>
            <a:chExt cx="1414653" cy="1746504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2624" y="2104644"/>
              <a:ext cx="1145794" cy="170535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3765" y="2063496"/>
              <a:ext cx="268859" cy="22745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9" name="Picture 8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79" y="3763264"/>
            <a:ext cx="6050915" cy="2426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2" name="Oval 11"/>
          <p:cNvSpPr/>
          <p:nvPr/>
        </p:nvSpPr>
        <p:spPr>
          <a:xfrm>
            <a:off x="897890" y="5369306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00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Oval 12"/>
          <p:cNvSpPr/>
          <p:nvPr/>
        </p:nvSpPr>
        <p:spPr>
          <a:xfrm>
            <a:off x="893191" y="4658106"/>
            <a:ext cx="388620" cy="388620"/>
          </a:xfrm>
          <a:prstGeom prst="ellipse">
            <a:avLst/>
          </a:prstGeom>
          <a:solidFill>
            <a:srgbClr val="FF0000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TextBox 13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8837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0" y="520700"/>
            <a:ext cx="3259709" cy="30031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596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d'enfants jouent sur les balançoires maintenant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M-41 pour plus de détails.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79" y="3763264"/>
            <a:ext cx="6050915" cy="2426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Oval 6"/>
          <p:cNvSpPr/>
          <p:nvPr/>
        </p:nvSpPr>
        <p:spPr>
          <a:xfrm>
            <a:off x="897890" y="5369306"/>
            <a:ext cx="388620" cy="388620"/>
          </a:xfrm>
          <a:prstGeom prst="ellipse">
            <a:avLst/>
          </a:prstGeom>
          <a:solidFill>
            <a:srgbClr val="800080">
              <a:alpha val="60000"/>
            </a:srgbClr>
          </a:solidFill>
          <a:ln w="25400" cap="flat" cmpd="sng" algn="ctr">
            <a:solidFill>
              <a:srgbClr val="4B0082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893191" y="4658106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02906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EE453F7-1E59-ED8A-5425-073FC21BEB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906" y="2653432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M-41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89518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la FR Cartes de chiffres de 0 à 5 (p. S-10). Voir p. M-42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1 : Addition Paix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57668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Histoires d’addition vierges (p. S-21). Voir p. M-42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 2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09022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596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la FR Cadre à dix cases (p. S-29). Voir p. M-42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74780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680200"/>
            <a:ext cx="8727440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les FR Addition avec le cadre à dix cases (p. M-48) et FR Histoires d’addition vierges (p. S-21). Voir p. M-42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4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42583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87–90</a:t>
            </a:r>
          </a:p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00517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798ABD05-53BF-DA9D-F29B-1727584938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672" y="2909821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14780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889000" y="4408170"/>
            <a:ext cx="7827518" cy="1028700"/>
            <a:chOff x="889000" y="4408170"/>
            <a:chExt cx="7827518" cy="1028700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3558" y="4564507"/>
              <a:ext cx="1574038" cy="7179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9739" y="4564507"/>
              <a:ext cx="1574038" cy="7179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9" name="Group 8"/>
            <p:cNvGrpSpPr/>
            <p:nvPr/>
          </p:nvGrpSpPr>
          <p:grpSpPr>
            <a:xfrm>
              <a:off x="889000" y="4408170"/>
              <a:ext cx="7827518" cy="1028700"/>
              <a:chOff x="889000" y="4408170"/>
              <a:chExt cx="7827518" cy="1028700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4076700" y="49657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889000" y="49657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327400" y="47752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fr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40500" y="47752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76313" y="4408170"/>
                <a:ext cx="1640205" cy="1028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1" name="TextBox 10"/>
          <p:cNvSpPr txBox="1"/>
          <p:nvPr/>
        </p:nvSpPr>
        <p:spPr>
          <a:xfrm>
            <a:off x="482600" y="6946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de ratons laveurs mangent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9150858" y="2192274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Oval 12"/>
          <p:cNvSpPr/>
          <p:nvPr/>
        </p:nvSpPr>
        <p:spPr>
          <a:xfrm>
            <a:off x="9150858" y="2876169"/>
            <a:ext cx="388620" cy="388620"/>
          </a:xfrm>
          <a:prstGeom prst="ellipse">
            <a:avLst/>
          </a:prstGeom>
          <a:solidFill>
            <a:srgbClr val="C0C0C0">
              <a:alpha val="60000"/>
            </a:srgbClr>
          </a:solidFill>
          <a:ln w="25400" cap="flat" cmpd="sng" algn="ctr">
            <a:solidFill>
              <a:srgbClr val="28282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438480"/>
              </p:ext>
            </p:extLst>
          </p:nvPr>
        </p:nvGraphicFramePr>
        <p:xfrm>
          <a:off x="3797935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678535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82600" y="215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Révision : additionner avec un cadre à cinq cases.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3148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073400" y="4394835"/>
            <a:ext cx="5762879" cy="1029462"/>
            <a:chOff x="3073400" y="4394835"/>
            <a:chExt cx="5762879" cy="1029462"/>
          </a:xfrm>
        </p:grpSpPr>
        <p:grpSp>
          <p:nvGrpSpPr>
            <p:cNvPr id="4" name="Group 3"/>
            <p:cNvGrpSpPr/>
            <p:nvPr/>
          </p:nvGrpSpPr>
          <p:grpSpPr>
            <a:xfrm>
              <a:off x="5759958" y="4477258"/>
              <a:ext cx="822706" cy="946277"/>
              <a:chOff x="5759958" y="4477258"/>
              <a:chExt cx="822706" cy="946277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798021" y="4511820"/>
                <a:ext cx="741434" cy="876108"/>
              </a:xfrm>
              <a:custGeom>
                <a:avLst/>
                <a:gdLst/>
                <a:ahLst/>
                <a:cxnLst/>
                <a:rect l="0" t="0" r="0" b="0"/>
                <a:pathLst>
                  <a:path w="741434" h="876108">
                    <a:moveTo>
                      <a:pt x="0" y="0"/>
                    </a:moveTo>
                    <a:lnTo>
                      <a:pt x="741433" y="0"/>
                    </a:lnTo>
                    <a:lnTo>
                      <a:pt x="741433" y="876107"/>
                    </a:lnTo>
                    <a:lnTo>
                      <a:pt x="0" y="876107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59958" y="4477258"/>
                <a:ext cx="822706" cy="9462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842221" y="4477319"/>
              <a:ext cx="822743" cy="946978"/>
              <a:chOff x="3842221" y="4477319"/>
              <a:chExt cx="822743" cy="946978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3842221" y="4477319"/>
                <a:ext cx="785119" cy="922318"/>
              </a:xfrm>
              <a:custGeom>
                <a:avLst/>
                <a:gdLst/>
                <a:ahLst/>
                <a:cxnLst/>
                <a:rect l="0" t="0" r="0" b="0"/>
                <a:pathLst>
                  <a:path w="785119" h="922318">
                    <a:moveTo>
                      <a:pt x="0" y="0"/>
                    </a:moveTo>
                    <a:lnTo>
                      <a:pt x="785118" y="0"/>
                    </a:lnTo>
                    <a:lnTo>
                      <a:pt x="785118" y="922317"/>
                    </a:lnTo>
                    <a:lnTo>
                      <a:pt x="0" y="922317"/>
                    </a:lnTo>
                    <a:close/>
                  </a:path>
                </a:pathLst>
              </a:custGeom>
              <a:solidFill>
                <a:srgbClr val="FFFFE0"/>
              </a:solidFill>
              <a:ln w="38100" cap="flat" cmpd="sng" algn="ctr">
                <a:solidFill>
                  <a:srgbClr val="FFFF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2258" y="4478020"/>
                <a:ext cx="822706" cy="9462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3073400" y="4394835"/>
              <a:ext cx="5762879" cy="1028700"/>
              <a:chOff x="3073400" y="4394835"/>
              <a:chExt cx="5762879" cy="102870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49911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0734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673600" y="47625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fr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654800" y="47625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pic>
            <p:nvPicPr>
              <p:cNvPr id="12" name="Picture 11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96074" y="4394835"/>
                <a:ext cx="1640205" cy="1028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5" name="TextBox 14"/>
          <p:cNvSpPr txBox="1"/>
          <p:nvPr/>
        </p:nvSpPr>
        <p:spPr>
          <a:xfrm>
            <a:off x="469900" y="69469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hamsters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M-40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FFE0">
              <a:alpha val="60000"/>
            </a:srgbClr>
          </a:solidFill>
          <a:ln w="25400" cap="flat" cmpd="sng" algn="ctr">
            <a:solidFill>
              <a:srgbClr val="D2B48C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Oval 16"/>
          <p:cNvSpPr/>
          <p:nvPr/>
        </p:nvSpPr>
        <p:spPr>
          <a:xfrm>
            <a:off x="9153779" y="2871597"/>
            <a:ext cx="388620" cy="388620"/>
          </a:xfrm>
          <a:prstGeom prst="ellipse">
            <a:avLst/>
          </a:prstGeom>
          <a:solidFill>
            <a:srgbClr val="D2B48C">
              <a:alpha val="60000"/>
            </a:srgbClr>
          </a:solidFill>
          <a:ln w="25400" cap="flat" cmpd="sng" algn="ctr">
            <a:solidFill>
              <a:srgbClr val="FFFFE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0" name="TextBox 19"/>
          <p:cNvSpPr txBox="1"/>
          <p:nvPr/>
        </p:nvSpPr>
        <p:spPr>
          <a:xfrm>
            <a:off x="469900" y="2032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un cadre à dix cases pour additionner avec des images.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433219"/>
              </p:ext>
            </p:extLst>
          </p:nvPr>
        </p:nvGraphicFramePr>
        <p:xfrm>
          <a:off x="3763518" y="3272918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8850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37400"/>
              </p:ext>
            </p:extLst>
          </p:nvPr>
        </p:nvGraphicFramePr>
        <p:xfrm>
          <a:off x="3756279" y="2746756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3073400" y="4394835"/>
            <a:ext cx="5762879" cy="1029462"/>
            <a:chOff x="3073400" y="4394835"/>
            <a:chExt cx="5762879" cy="1029462"/>
          </a:xfrm>
        </p:grpSpPr>
        <p:grpSp>
          <p:nvGrpSpPr>
            <p:cNvPr id="5" name="Group 4"/>
            <p:cNvGrpSpPr/>
            <p:nvPr/>
          </p:nvGrpSpPr>
          <p:grpSpPr>
            <a:xfrm>
              <a:off x="5759958" y="4477258"/>
              <a:ext cx="822706" cy="946277"/>
              <a:chOff x="5759958" y="4477258"/>
              <a:chExt cx="822706" cy="946277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5798021" y="4511820"/>
                <a:ext cx="741434" cy="876108"/>
              </a:xfrm>
              <a:custGeom>
                <a:avLst/>
                <a:gdLst/>
                <a:ahLst/>
                <a:cxnLst/>
                <a:rect l="0" t="0" r="0" b="0"/>
                <a:pathLst>
                  <a:path w="741434" h="876108">
                    <a:moveTo>
                      <a:pt x="0" y="0"/>
                    </a:moveTo>
                    <a:lnTo>
                      <a:pt x="741433" y="0"/>
                    </a:lnTo>
                    <a:lnTo>
                      <a:pt x="741433" y="876107"/>
                    </a:lnTo>
                    <a:lnTo>
                      <a:pt x="0" y="876107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59958" y="4477258"/>
                <a:ext cx="822706" cy="9462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3842221" y="4477319"/>
              <a:ext cx="822743" cy="946978"/>
              <a:chOff x="3842221" y="4477319"/>
              <a:chExt cx="822743" cy="946978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3842221" y="4477319"/>
                <a:ext cx="785119" cy="922318"/>
              </a:xfrm>
              <a:custGeom>
                <a:avLst/>
                <a:gdLst/>
                <a:ahLst/>
                <a:cxnLst/>
                <a:rect l="0" t="0" r="0" b="0"/>
                <a:pathLst>
                  <a:path w="785119" h="922318">
                    <a:moveTo>
                      <a:pt x="0" y="0"/>
                    </a:moveTo>
                    <a:lnTo>
                      <a:pt x="785118" y="0"/>
                    </a:lnTo>
                    <a:lnTo>
                      <a:pt x="785118" y="922317"/>
                    </a:lnTo>
                    <a:lnTo>
                      <a:pt x="0" y="922317"/>
                    </a:lnTo>
                    <a:close/>
                  </a:path>
                </a:pathLst>
              </a:custGeom>
              <a:solidFill>
                <a:srgbClr val="FFFFE0"/>
              </a:solidFill>
              <a:ln w="38100" cap="flat" cmpd="sng" algn="ctr">
                <a:solidFill>
                  <a:srgbClr val="FFFF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7" name="Picture 6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42258" y="4478020"/>
                <a:ext cx="822706" cy="9462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3073400" y="4394835"/>
              <a:ext cx="5762879" cy="1028700"/>
              <a:chOff x="3073400" y="4394835"/>
              <a:chExt cx="5762879" cy="102870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49911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073400" y="4953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673600" y="47625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fr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654800" y="47625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96074" y="4394835"/>
                <a:ext cx="1640205" cy="1028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6" name="TextBox 15"/>
          <p:cNvSpPr txBox="1"/>
          <p:nvPr/>
        </p:nvSpPr>
        <p:spPr>
          <a:xfrm>
            <a:off x="469900" y="69469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y a-t-il de hamsters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Voir p. </a:t>
            </a:r>
            <a:r>
              <a:rPr lang="fr-ca" sz="1600" b="0" i="0" u="none" baseline="0">
                <a:solidFill>
                  <a:srgbClr val="666666"/>
                </a:solidFill>
              </a:rPr>
              <a:t>M-40–41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FFE0">
              <a:alpha val="60000"/>
            </a:srgbClr>
          </a:solidFill>
          <a:ln w="25400" cap="flat" cmpd="sng" algn="ctr">
            <a:solidFill>
              <a:srgbClr val="D2B48C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8" name="Oval 17"/>
          <p:cNvSpPr/>
          <p:nvPr/>
        </p:nvSpPr>
        <p:spPr>
          <a:xfrm>
            <a:off x="9153779" y="2871597"/>
            <a:ext cx="388620" cy="388620"/>
          </a:xfrm>
          <a:prstGeom prst="ellipse">
            <a:avLst/>
          </a:prstGeom>
          <a:solidFill>
            <a:srgbClr val="D2B48C">
              <a:alpha val="60000"/>
            </a:srgbClr>
          </a:solidFill>
          <a:ln w="25400" cap="flat" cmpd="sng" algn="ctr">
            <a:solidFill>
              <a:srgbClr val="FFFFE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66741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30284" y="2166874"/>
            <a:ext cx="435610" cy="435610"/>
          </a:xfrm>
          <a:prstGeom prst="ellipse">
            <a:avLst/>
          </a:prstGeom>
          <a:solidFill>
            <a:srgbClr val="E6E6FA">
              <a:alpha val="60000"/>
            </a:srgbClr>
          </a:solidFill>
          <a:ln w="25400" cap="flat" cmpd="sng" algn="ctr">
            <a:solidFill>
              <a:srgbClr val="48004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Oval 2"/>
          <p:cNvSpPr/>
          <p:nvPr/>
        </p:nvSpPr>
        <p:spPr>
          <a:xfrm>
            <a:off x="9130284" y="2848102"/>
            <a:ext cx="435610" cy="435610"/>
          </a:xfrm>
          <a:prstGeom prst="ellipse">
            <a:avLst/>
          </a:prstGeom>
          <a:solidFill>
            <a:srgbClr val="7B7BC0">
              <a:alpha val="60000"/>
            </a:srgbClr>
          </a:solidFill>
          <a:ln w="25400" cap="flat" cmpd="sng" algn="ctr">
            <a:solidFill>
              <a:srgbClr val="4B0082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57200" y="6959600"/>
            <a:ext cx="8778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y a-t-il de raisins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715258" y="4437761"/>
            <a:ext cx="714375" cy="930529"/>
            <a:chOff x="3715258" y="4437761"/>
            <a:chExt cx="714375" cy="930529"/>
          </a:xfrm>
        </p:grpSpPr>
        <p:sp>
          <p:nvSpPr>
            <p:cNvPr id="5" name="Freeform 4"/>
            <p:cNvSpPr/>
            <p:nvPr/>
          </p:nvSpPr>
          <p:spPr>
            <a:xfrm rot="881400">
              <a:off x="3785302" y="4554117"/>
              <a:ext cx="574289" cy="771929"/>
            </a:xfrm>
            <a:custGeom>
              <a:avLst/>
              <a:gdLst/>
              <a:ahLst/>
              <a:cxnLst/>
              <a:rect l="0" t="0" r="0" b="0"/>
              <a:pathLst>
                <a:path w="574289" h="771929">
                  <a:moveTo>
                    <a:pt x="0" y="0"/>
                  </a:moveTo>
                  <a:lnTo>
                    <a:pt x="574288" y="0"/>
                  </a:lnTo>
                  <a:lnTo>
                    <a:pt x="574288" y="771928"/>
                  </a:lnTo>
                  <a:lnTo>
                    <a:pt x="0" y="771928"/>
                  </a:lnTo>
                  <a:close/>
                </a:path>
              </a:pathLst>
            </a:custGeom>
            <a:solidFill>
              <a:srgbClr val="E6E6FA"/>
            </a:solidFill>
            <a:ln w="38100" cap="flat" cmpd="sng" algn="ctr">
              <a:solidFill>
                <a:srgbClr val="E6E6F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81400">
              <a:off x="3715258" y="4437761"/>
              <a:ext cx="714375" cy="9305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5529834" y="4412361"/>
            <a:ext cx="714375" cy="930529"/>
            <a:chOff x="5529834" y="4412361"/>
            <a:chExt cx="714375" cy="930529"/>
          </a:xfrm>
        </p:grpSpPr>
        <p:sp>
          <p:nvSpPr>
            <p:cNvPr id="8" name="Freeform 7"/>
            <p:cNvSpPr/>
            <p:nvPr/>
          </p:nvSpPr>
          <p:spPr>
            <a:xfrm>
              <a:off x="5635253" y="4520096"/>
              <a:ext cx="574291" cy="771929"/>
            </a:xfrm>
            <a:custGeom>
              <a:avLst/>
              <a:gdLst/>
              <a:ahLst/>
              <a:cxnLst/>
              <a:rect l="0" t="0" r="0" b="0"/>
              <a:pathLst>
                <a:path w="574291" h="771929">
                  <a:moveTo>
                    <a:pt x="0" y="0"/>
                  </a:moveTo>
                  <a:lnTo>
                    <a:pt x="574290" y="0"/>
                  </a:lnTo>
                  <a:lnTo>
                    <a:pt x="574290" y="771928"/>
                  </a:lnTo>
                  <a:lnTo>
                    <a:pt x="0" y="771928"/>
                  </a:lnTo>
                  <a:close/>
                </a:path>
              </a:pathLst>
            </a:custGeom>
            <a:solidFill>
              <a:srgbClr val="7B7BC0"/>
            </a:solidFill>
            <a:ln w="38100" cap="flat" cmpd="sng" algn="ctr">
              <a:solidFill>
                <a:srgbClr val="7B7B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9834" y="4412361"/>
              <a:ext cx="714375" cy="9305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888357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2971800" y="4388739"/>
            <a:ext cx="5764911" cy="1028700"/>
            <a:chOff x="2971800" y="4388739"/>
            <a:chExt cx="5764911" cy="1028700"/>
          </a:xfrm>
        </p:grpSpPr>
        <p:sp>
          <p:nvSpPr>
            <p:cNvPr id="14" name="TextBox 13"/>
            <p:cNvSpPr txBox="1"/>
            <p:nvPr/>
          </p:nvSpPr>
          <p:spPr>
            <a:xfrm>
              <a:off x="4889500" y="49530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71800" y="4953000"/>
              <a:ext cx="9237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_____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0" y="4762500"/>
              <a:ext cx="37236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fr-ca" sz="20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553200" y="4762500"/>
              <a:ext cx="455422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6506" y="4388739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217660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060700" y="3962400"/>
            <a:ext cx="5762879" cy="1714500"/>
            <a:chOff x="3060700" y="3962400"/>
            <a:chExt cx="5762879" cy="1714500"/>
          </a:xfrm>
        </p:grpSpPr>
        <p:grpSp>
          <p:nvGrpSpPr>
            <p:cNvPr id="5" name="Group 4"/>
            <p:cNvGrpSpPr/>
            <p:nvPr/>
          </p:nvGrpSpPr>
          <p:grpSpPr>
            <a:xfrm>
              <a:off x="5666740" y="4133850"/>
              <a:ext cx="667893" cy="1489456"/>
              <a:chOff x="5666740" y="4133850"/>
              <a:chExt cx="667893" cy="1489456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773223" y="4691321"/>
                <a:ext cx="454928" cy="419932"/>
              </a:xfrm>
              <a:custGeom>
                <a:avLst/>
                <a:gdLst/>
                <a:ahLst/>
                <a:cxnLst/>
                <a:rect l="0" t="0" r="0" b="0"/>
                <a:pathLst>
                  <a:path w="454928" h="419932">
                    <a:moveTo>
                      <a:pt x="0" y="0"/>
                    </a:moveTo>
                    <a:lnTo>
                      <a:pt x="454927" y="0"/>
                    </a:lnTo>
                    <a:lnTo>
                      <a:pt x="454927" y="419931"/>
                    </a:lnTo>
                    <a:lnTo>
                      <a:pt x="0" y="419931"/>
                    </a:lnTo>
                    <a:close/>
                  </a:path>
                </a:pathLst>
              </a:cu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5773223" y="5120444"/>
                <a:ext cx="454928" cy="419932"/>
              </a:xfrm>
              <a:custGeom>
                <a:avLst/>
                <a:gdLst/>
                <a:ahLst/>
                <a:cxnLst/>
                <a:rect l="0" t="0" r="0" b="0"/>
                <a:pathLst>
                  <a:path w="454928" h="419932">
                    <a:moveTo>
                      <a:pt x="0" y="0"/>
                    </a:moveTo>
                    <a:lnTo>
                      <a:pt x="454927" y="0"/>
                    </a:lnTo>
                    <a:lnTo>
                      <a:pt x="454927" y="419931"/>
                    </a:lnTo>
                    <a:lnTo>
                      <a:pt x="0" y="419931"/>
                    </a:lnTo>
                    <a:close/>
                  </a:path>
                </a:pathLst>
              </a:cu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66740" y="4133850"/>
                <a:ext cx="667893" cy="148945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3764915" y="3962400"/>
              <a:ext cx="625094" cy="1660906"/>
              <a:chOff x="3764915" y="3962400"/>
              <a:chExt cx="625094" cy="1660906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3824562" y="4002405"/>
                <a:ext cx="454927" cy="419931"/>
              </a:xfrm>
              <a:custGeom>
                <a:avLst/>
                <a:gdLst/>
                <a:ahLst/>
                <a:cxnLst/>
                <a:rect l="0" t="0" r="0" b="0"/>
                <a:pathLst>
                  <a:path w="454927" h="419931">
                    <a:moveTo>
                      <a:pt x="0" y="0"/>
                    </a:moveTo>
                    <a:lnTo>
                      <a:pt x="454926" y="0"/>
                    </a:lnTo>
                    <a:lnTo>
                      <a:pt x="454926" y="419930"/>
                    </a:lnTo>
                    <a:lnTo>
                      <a:pt x="0" y="419930"/>
                    </a:lnTo>
                    <a:close/>
                  </a:path>
                </a:pathLst>
              </a:custGeom>
              <a:solidFill>
                <a:srgbClr val="FFE4E1"/>
              </a:solidFill>
              <a:ln w="38100" cap="flat" cmpd="sng" algn="ctr">
                <a:solidFill>
                  <a:srgbClr val="FFE4E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3824562" y="4511675"/>
                <a:ext cx="454927" cy="419932"/>
              </a:xfrm>
              <a:custGeom>
                <a:avLst/>
                <a:gdLst/>
                <a:ahLst/>
                <a:cxnLst/>
                <a:rect l="0" t="0" r="0" b="0"/>
                <a:pathLst>
                  <a:path w="454927" h="419932">
                    <a:moveTo>
                      <a:pt x="0" y="0"/>
                    </a:moveTo>
                    <a:lnTo>
                      <a:pt x="454926" y="0"/>
                    </a:lnTo>
                    <a:lnTo>
                      <a:pt x="454926" y="419931"/>
                    </a:lnTo>
                    <a:lnTo>
                      <a:pt x="0" y="419931"/>
                    </a:lnTo>
                    <a:close/>
                  </a:path>
                </a:pathLst>
              </a:cu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64915" y="3962400"/>
                <a:ext cx="625094" cy="166090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5" name="Group 14"/>
            <p:cNvGrpSpPr/>
            <p:nvPr/>
          </p:nvGrpSpPr>
          <p:grpSpPr>
            <a:xfrm>
              <a:off x="3060700" y="4648200"/>
              <a:ext cx="5762879" cy="1028700"/>
              <a:chOff x="3060700" y="4648200"/>
              <a:chExt cx="5762879" cy="102870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4978400" y="5207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060700" y="52070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660900" y="50165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fr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642100" y="50165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83374" y="4648200"/>
                <a:ext cx="1640205" cy="1028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7" name="TextBox 16"/>
          <p:cNvSpPr txBox="1"/>
          <p:nvPr/>
        </p:nvSpPr>
        <p:spPr>
          <a:xfrm>
            <a:off x="457200" y="6959600"/>
            <a:ext cx="8778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y a-t-il de fleurs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M-41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9130284" y="2166874"/>
            <a:ext cx="435610" cy="435610"/>
          </a:xfrm>
          <a:prstGeom prst="ellipse">
            <a:avLst/>
          </a:prstGeom>
          <a:solidFill>
            <a:srgbClr val="FFE4E1">
              <a:alpha val="60000"/>
            </a:srgbClr>
          </a:solidFill>
          <a:ln w="25400" cap="flat" cmpd="sng" algn="ctr">
            <a:solidFill>
              <a:srgbClr val="FFC0CB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9" name="Oval 18"/>
          <p:cNvSpPr/>
          <p:nvPr/>
        </p:nvSpPr>
        <p:spPr>
          <a:xfrm>
            <a:off x="9130284" y="2848102"/>
            <a:ext cx="435610" cy="435610"/>
          </a:xfrm>
          <a:prstGeom prst="ellipse">
            <a:avLst/>
          </a:prstGeom>
          <a:solidFill>
            <a:srgbClr val="FF6820">
              <a:alpha val="60000"/>
            </a:srgbClr>
          </a:solidFill>
          <a:ln w="25400" cap="flat" cmpd="sng" algn="ctr">
            <a:solidFill>
              <a:srgbClr val="FFAD5B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095146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7278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99440" y="1912747"/>
            <a:ext cx="9067292" cy="1731264"/>
            <a:chOff x="599440" y="1912747"/>
            <a:chExt cx="9067292" cy="1731264"/>
          </a:xfrm>
        </p:grpSpPr>
        <p:grpSp>
          <p:nvGrpSpPr>
            <p:cNvPr id="5" name="Group 4"/>
            <p:cNvGrpSpPr/>
            <p:nvPr/>
          </p:nvGrpSpPr>
          <p:grpSpPr>
            <a:xfrm>
              <a:off x="599440" y="1912747"/>
              <a:ext cx="5227320" cy="1731264"/>
              <a:chOff x="599440" y="1912747"/>
              <a:chExt cx="5227320" cy="1731264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9440" y="1912747"/>
                <a:ext cx="2613660" cy="156197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213100" y="1912747"/>
                <a:ext cx="2613660" cy="15621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8174" y="2755646"/>
                <a:ext cx="3773932" cy="88836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5892800" y="2083689"/>
              <a:ext cx="3773932" cy="1560322"/>
              <a:chOff x="5892800" y="2083689"/>
              <a:chExt cx="3773932" cy="1560322"/>
            </a:xfrm>
          </p:grpSpPr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72936" y="2083689"/>
                <a:ext cx="2613660" cy="134391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7" name="Picture 6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92800" y="2755646"/>
                <a:ext cx="3773932" cy="88836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pic>
        <p:nvPicPr>
          <p:cNvPr id="10" name="Picture 9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79" y="3763264"/>
            <a:ext cx="6050915" cy="2426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1" name="TextBox 10"/>
          <p:cNvSpPr txBox="1"/>
          <p:nvPr/>
        </p:nvSpPr>
        <p:spPr>
          <a:xfrm>
            <a:off x="469900" y="6946900"/>
            <a:ext cx="835451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d'enfants jouent sur les balançoires à bascule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M-41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897890" y="5369306"/>
            <a:ext cx="388620" cy="388620"/>
          </a:xfrm>
          <a:prstGeom prst="ellipse">
            <a:avLst/>
          </a:prstGeom>
          <a:solidFill>
            <a:srgbClr val="7FFFD4">
              <a:alpha val="60000"/>
            </a:srgbClr>
          </a:solidFill>
          <a:ln w="25400" cap="flat" cmpd="sng" algn="ctr">
            <a:solidFill>
              <a:srgbClr val="40E0D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Oval 14"/>
          <p:cNvSpPr/>
          <p:nvPr/>
        </p:nvSpPr>
        <p:spPr>
          <a:xfrm>
            <a:off x="893191" y="4658106"/>
            <a:ext cx="388620" cy="388620"/>
          </a:xfrm>
          <a:prstGeom prst="ellipse">
            <a:avLst/>
          </a:prstGeom>
          <a:solidFill>
            <a:srgbClr val="FFD700">
              <a:alpha val="60000"/>
            </a:srgbClr>
          </a:solidFill>
          <a:ln w="25400" cap="flat" cmpd="sng" algn="ctr">
            <a:solidFill>
              <a:srgbClr val="FFD7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TextBox 15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43504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69342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d'enfants jouent sur les glissoires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M-41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79" y="3763264"/>
            <a:ext cx="6050915" cy="2426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Oval 5"/>
          <p:cNvSpPr/>
          <p:nvPr/>
        </p:nvSpPr>
        <p:spPr>
          <a:xfrm>
            <a:off x="897890" y="5369306"/>
            <a:ext cx="388620" cy="388620"/>
          </a:xfrm>
          <a:prstGeom prst="ellipse">
            <a:avLst/>
          </a:prstGeom>
          <a:solidFill>
            <a:srgbClr val="FF6820">
              <a:alpha val="60000"/>
            </a:srgbClr>
          </a:solidFill>
          <a:ln w="25400" cap="flat" cmpd="sng" algn="ctr">
            <a:solidFill>
              <a:srgbClr val="FFAD5B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893191" y="4658106"/>
            <a:ext cx="388620" cy="388620"/>
          </a:xfrm>
          <a:prstGeom prst="ellipse">
            <a:avLst/>
          </a:prstGeom>
          <a:solidFill>
            <a:srgbClr val="0080FF">
              <a:alpha val="60000"/>
            </a:srgbClr>
          </a:solidFill>
          <a:ln w="25400" cap="flat" cmpd="sng" algn="ctr">
            <a:solidFill>
              <a:srgbClr val="9C743D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430" y="1502664"/>
            <a:ext cx="2430653" cy="2260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34" y="1397000"/>
            <a:ext cx="2430653" cy="2260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573" y="372364"/>
            <a:ext cx="2430653" cy="2260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1" name="TextBox 10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45296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9BA3A3-7C8E-4900-994C-A59B08601D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4E01B3-A778-4377-A47F-82135A305FB8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3916FCE3-9098-409B-A3B7-C0B5E03D3ECF}"/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478</Words>
  <Application>Microsoft Office PowerPoint</Application>
  <PresentationFormat>Custom</PresentationFormat>
  <Paragraphs>61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9</cp:revision>
  <dcterms:created xsi:type="dcterms:W3CDTF">2019-07-29T17:21:30Z</dcterms:created>
  <dcterms:modified xsi:type="dcterms:W3CDTF">2023-02-15T20:43:41Z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