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83312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BD85A7-7F68-4B71-937F-3D15009EA32A}" v="1" dt="2023-02-15T20:43:04.6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39427C84-860B-43EA-AE17-C1730BE6864E}"/>
    <pc:docChg chg="custSel modSld">
      <pc:chgData name="Megan Burns" userId="623e1b0c-ad23-4e0f-a80f-6405fe9aac03" providerId="ADAL" clId="{39427C84-860B-43EA-AE17-C1730BE6864E}" dt="2023-01-19T14:57:31.594" v="9" actId="6549"/>
      <pc:docMkLst>
        <pc:docMk/>
      </pc:docMkLst>
      <pc:sldChg chg="modNotesTx">
        <pc:chgData name="Megan Burns" userId="623e1b0c-ad23-4e0f-a80f-6405fe9aac03" providerId="ADAL" clId="{39427C84-860B-43EA-AE17-C1730BE6864E}" dt="2023-01-19T14:56:40.893" v="0" actId="6549"/>
        <pc:sldMkLst>
          <pc:docMk/>
          <pc:sldMk cId="2362857112" sldId="257"/>
        </pc:sldMkLst>
      </pc:sldChg>
      <pc:sldChg chg="addSp delSp modSp mod modNotesTx">
        <pc:chgData name="Megan Burns" userId="623e1b0c-ad23-4e0f-a80f-6405fe9aac03" providerId="ADAL" clId="{39427C84-860B-43EA-AE17-C1730BE6864E}" dt="2023-01-19T14:57:26.986" v="8" actId="478"/>
        <pc:sldMkLst>
          <pc:docMk/>
          <pc:sldMk cId="3771517623" sldId="266"/>
        </pc:sldMkLst>
        <pc:picChg chg="del">
          <ac:chgData name="Megan Burns" userId="623e1b0c-ad23-4e0f-a80f-6405fe9aac03" providerId="ADAL" clId="{39427C84-860B-43EA-AE17-C1730BE6864E}" dt="2023-01-19T14:57:26.986" v="8" actId="478"/>
          <ac:picMkLst>
            <pc:docMk/>
            <pc:sldMk cId="3771517623" sldId="266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39427C84-860B-43EA-AE17-C1730BE6864E}" dt="2023-01-19T14:57:25.784" v="7" actId="167"/>
          <ac:picMkLst>
            <pc:docMk/>
            <pc:sldMk cId="3771517623" sldId="266"/>
            <ac:picMk id="6" creationId="{7E06D3B2-9C05-6F16-F863-5AA3B930E989}"/>
          </ac:picMkLst>
        </pc:picChg>
      </pc:sldChg>
      <pc:sldChg chg="modNotesTx">
        <pc:chgData name="Megan Burns" userId="623e1b0c-ad23-4e0f-a80f-6405fe9aac03" providerId="ADAL" clId="{39427C84-860B-43EA-AE17-C1730BE6864E}" dt="2023-01-19T14:57:31.594" v="9" actId="6549"/>
        <pc:sldMkLst>
          <pc:docMk/>
          <pc:sldMk cId="424566134" sldId="267"/>
        </pc:sldMkLst>
      </pc:sldChg>
    </pc:docChg>
  </pc:docChgLst>
  <pc:docChgLst>
    <pc:chgData name="Megan Burns" userId="623e1b0c-ad23-4e0f-a80f-6405fe9aac03" providerId="ADAL" clId="{A31ADD62-76AB-4B6D-86E8-D327BA5D746E}"/>
    <pc:docChg chg="modSld">
      <pc:chgData name="Megan Burns" userId="623e1b0c-ad23-4e0f-a80f-6405fe9aac03" providerId="ADAL" clId="{A31ADD62-76AB-4B6D-86E8-D327BA5D746E}" dt="2023-01-19T17:11:07.223" v="3" actId="20577"/>
      <pc:docMkLst>
        <pc:docMk/>
      </pc:docMkLst>
      <pc:sldChg chg="modSp mod">
        <pc:chgData name="Megan Burns" userId="623e1b0c-ad23-4e0f-a80f-6405fe9aac03" providerId="ADAL" clId="{A31ADD62-76AB-4B6D-86E8-D327BA5D746E}" dt="2023-01-19T17:11:01.755" v="1" actId="20577"/>
        <pc:sldMkLst>
          <pc:docMk/>
          <pc:sldMk cId="2665780370" sldId="256"/>
        </pc:sldMkLst>
        <pc:spChg chg="mod">
          <ac:chgData name="Megan Burns" userId="623e1b0c-ad23-4e0f-a80f-6405fe9aac03" providerId="ADAL" clId="{A31ADD62-76AB-4B6D-86E8-D327BA5D746E}" dt="2023-01-19T17:11:01.755" v="1" actId="20577"/>
          <ac:spMkLst>
            <pc:docMk/>
            <pc:sldMk cId="2665780370" sldId="256"/>
            <ac:spMk id="5" creationId="{00000000-0000-0000-0000-000000000000}"/>
          </ac:spMkLst>
        </pc:spChg>
      </pc:sldChg>
      <pc:sldChg chg="modSp mod">
        <pc:chgData name="Megan Burns" userId="623e1b0c-ad23-4e0f-a80f-6405fe9aac03" providerId="ADAL" clId="{A31ADD62-76AB-4B6D-86E8-D327BA5D746E}" dt="2023-01-19T17:11:07.223" v="3" actId="20577"/>
        <pc:sldMkLst>
          <pc:docMk/>
          <pc:sldMk cId="1297180674" sldId="272"/>
        </pc:sldMkLst>
        <pc:spChg chg="mod">
          <ac:chgData name="Megan Burns" userId="623e1b0c-ad23-4e0f-a80f-6405fe9aac03" providerId="ADAL" clId="{A31ADD62-76AB-4B6D-86E8-D327BA5D746E}" dt="2023-01-19T17:11:07.223" v="3" actId="20577"/>
          <ac:spMkLst>
            <pc:docMk/>
            <pc:sldMk cId="1297180674" sldId="272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4DBD85A7-7F68-4B71-937F-3D15009EA32A}"/>
    <pc:docChg chg="modSld">
      <pc:chgData name="Dishpreet Kaur" userId="19ba2128-39f9-4128-b8af-0f9b31cf97c0" providerId="ADAL" clId="{4DBD85A7-7F68-4B71-937F-3D15009EA32A}" dt="2023-02-15T20:43:04.687" v="1"/>
      <pc:docMkLst>
        <pc:docMk/>
      </pc:docMkLst>
      <pc:sldChg chg="modSp mod">
        <pc:chgData name="Dishpreet Kaur" userId="19ba2128-39f9-4128-b8af-0f9b31cf97c0" providerId="ADAL" clId="{4DBD85A7-7F68-4B71-937F-3D15009EA32A}" dt="2023-02-15T20:43:04.687" v="1"/>
        <pc:sldMkLst>
          <pc:docMk/>
          <pc:sldMk cId="2665780370" sldId="256"/>
        </pc:sldMkLst>
        <pc:spChg chg="mod">
          <ac:chgData name="Dishpreet Kaur" userId="19ba2128-39f9-4128-b8af-0f9b31cf97c0" providerId="ADAL" clId="{4DBD85A7-7F68-4B71-937F-3D15009EA32A}" dt="2023-02-15T20:43:04.687" v="1"/>
          <ac:spMkLst>
            <pc:docMk/>
            <pc:sldMk cId="2665780370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9EB84-837F-459E-AC6B-A1606303F40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ED4D1-AA32-45C9-ADA8-EC37E212D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64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ED4D1-AA32-45C9-ADA8-EC37E212D21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4262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ED4D1-AA32-45C9-ADA8-EC37E212D21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7548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ED4D1-AA32-45C9-ADA8-EC37E212D21F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181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60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114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583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412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592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029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225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980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11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89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541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1CA4-A584-4974-8E96-9A4464C152E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C221D-A4D8-4D65-9C47-584732DDB3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601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 : facultatif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facultatif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5544" y="736600"/>
            <a:ext cx="8993956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M-30–32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LNM-61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699" y="2184400"/>
            <a:ext cx="8808593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jusqu’à 10 avec des objets (1)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4094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modéliseront des situations d'addition en deçà de 10 en utilisant des objets dans des cadres à cinq cases, et que les cumulateurs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sont inférieurs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ou égaux à 5.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77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79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6578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8130" y="2857119"/>
            <a:ext cx="407670" cy="407670"/>
          </a:xfrm>
          <a:prstGeom prst="ellipse">
            <a:avLst/>
          </a:prstGeom>
          <a:solidFill>
            <a:srgbClr val="FFD700"/>
          </a:solidFill>
          <a:ln w="254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54033" y="2174367"/>
            <a:ext cx="435610" cy="435356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deux types d'animaux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Voir p. M-31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799457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262892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736600" y="4965700"/>
            <a:ext cx="7372833" cy="500965"/>
            <a:chOff x="736600" y="4965700"/>
            <a:chExt cx="7372833" cy="500965"/>
          </a:xfrm>
        </p:grpSpPr>
        <p:sp>
          <p:nvSpPr>
            <p:cNvPr id="9" name="TextBox 8"/>
            <p:cNvSpPr txBox="1"/>
            <p:nvPr/>
          </p:nvSpPr>
          <p:spPr>
            <a:xfrm>
              <a:off x="7366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67500" y="49657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116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76600" y="4965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50100" y="5143500"/>
              <a:ext cx="1050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538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E06D3B2-9C05-6F16-F863-5AA3B930E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073" y="2005360"/>
            <a:ext cx="8254319" cy="39604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53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M-31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71517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67250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4566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Cartes de chiffres de 0 à 5 (p. S-10) Voir p. M-32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 Addition Paix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72634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Histoires d’addition vierges (p. S-21). Voir p. M-32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74093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15808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866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Histoires d’addition vierges (p. S-21). Voir p. M-32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4680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77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79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718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08" y="278752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285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70880" y="3766185"/>
            <a:ext cx="3368675" cy="1709166"/>
            <a:chOff x="5770880" y="3766185"/>
            <a:chExt cx="3368675" cy="1709166"/>
          </a:xfrm>
        </p:grpSpPr>
        <p:sp>
          <p:nvSpPr>
            <p:cNvPr id="2" name="Freeform 1"/>
            <p:cNvSpPr/>
            <p:nvPr/>
          </p:nvSpPr>
          <p:spPr>
            <a:xfrm>
              <a:off x="5872286" y="3885088"/>
              <a:ext cx="3165915" cy="1471354"/>
            </a:xfrm>
            <a:custGeom>
              <a:avLst/>
              <a:gdLst/>
              <a:ahLst/>
              <a:cxnLst/>
              <a:rect l="0" t="0" r="0" b="0"/>
              <a:pathLst>
                <a:path w="3165915" h="1471354">
                  <a:moveTo>
                    <a:pt x="0" y="0"/>
                  </a:moveTo>
                  <a:lnTo>
                    <a:pt x="3165914" y="0"/>
                  </a:lnTo>
                  <a:lnTo>
                    <a:pt x="3165914" y="1471353"/>
                  </a:lnTo>
                  <a:lnTo>
                    <a:pt x="0" y="1471353"/>
                  </a:lnTo>
                  <a:close/>
                </a:path>
              </a:pathLst>
            </a:custGeom>
            <a:solidFill>
              <a:srgbClr val="00FF00"/>
            </a:solidFill>
            <a:ln w="38100" cap="flat" cmpd="sng" algn="ctr">
              <a:solidFill>
                <a:srgbClr val="98FB9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0880" y="3766185"/>
              <a:ext cx="3368675" cy="17091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1231329" y="4132770"/>
            <a:ext cx="2722118" cy="1511486"/>
            <a:chOff x="1231329" y="4132770"/>
            <a:chExt cx="2722118" cy="1511486"/>
          </a:xfrm>
        </p:grpSpPr>
        <p:sp>
          <p:nvSpPr>
            <p:cNvPr id="5" name="Freeform 4"/>
            <p:cNvSpPr/>
            <p:nvPr/>
          </p:nvSpPr>
          <p:spPr>
            <a:xfrm rot="3004800">
              <a:off x="1714589" y="4029770"/>
              <a:ext cx="1245428" cy="1983544"/>
            </a:xfrm>
            <a:custGeom>
              <a:avLst/>
              <a:gdLst/>
              <a:ahLst/>
              <a:cxnLst/>
              <a:rect l="0" t="0" r="0" b="0"/>
              <a:pathLst>
                <a:path w="1245428" h="1983544">
                  <a:moveTo>
                    <a:pt x="0" y="0"/>
                  </a:moveTo>
                  <a:lnTo>
                    <a:pt x="1245427" y="0"/>
                  </a:lnTo>
                  <a:lnTo>
                    <a:pt x="1245427" y="1983543"/>
                  </a:lnTo>
                  <a:lnTo>
                    <a:pt x="0" y="1983543"/>
                  </a:lnTo>
                  <a:close/>
                </a:path>
              </a:pathLst>
            </a:custGeom>
            <a:solidFill>
              <a:srgbClr val="FF8040"/>
            </a:solidFill>
            <a:ln w="38100" cap="flat" cmpd="sng" algn="ctr">
              <a:solidFill>
                <a:srgbClr val="FF682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004800">
              <a:off x="1837436" y="3526663"/>
              <a:ext cx="1509903" cy="27221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82600" y="69469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lapins mangent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Compter pour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v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érifier. Voir p. M-30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769" y="3533394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634" y="2570099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84" y="3657473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904" y="2989707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914" y="2891536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008" y="2570099"/>
            <a:ext cx="820547" cy="10873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5" name="TextBox 14"/>
          <p:cNvSpPr txBox="1"/>
          <p:nvPr/>
        </p:nvSpPr>
        <p:spPr>
          <a:xfrm>
            <a:off x="4826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Révision de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l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’addition.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3837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41400" y="4194175"/>
            <a:ext cx="7905623" cy="1094690"/>
            <a:chOff x="1041400" y="4194175"/>
            <a:chExt cx="7905623" cy="1094690"/>
          </a:xfrm>
        </p:grpSpPr>
        <p:grpSp>
          <p:nvGrpSpPr>
            <p:cNvPr id="4" name="Group 3"/>
            <p:cNvGrpSpPr/>
            <p:nvPr/>
          </p:nvGrpSpPr>
          <p:grpSpPr>
            <a:xfrm>
              <a:off x="1041400" y="4194175"/>
              <a:ext cx="1567561" cy="1094690"/>
              <a:chOff x="1041400" y="4194175"/>
              <a:chExt cx="1567561" cy="1094690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0512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0414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3327400" y="4660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40500" y="46609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</a:rPr>
                <a:t>  </a:t>
              </a:r>
              <a:endParaRPr lang="fr-ca" sz="20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267200" y="4194175"/>
              <a:ext cx="1563116" cy="1094690"/>
              <a:chOff x="4267200" y="4194175"/>
              <a:chExt cx="1563116" cy="1094690"/>
            </a:xfrm>
          </p:grpSpPr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1867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2672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378700" y="4194175"/>
              <a:ext cx="1568323" cy="1094690"/>
              <a:chOff x="7378700" y="4194175"/>
              <a:chExt cx="1568323" cy="1094690"/>
            </a:xfrm>
          </p:grpSpPr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48574" y="4194175"/>
                <a:ext cx="798449" cy="10761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73787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lapins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. M-30–31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AD5B">
              <a:alpha val="60000"/>
            </a:srgbClr>
          </a:solidFill>
          <a:ln w="25400" cap="flat" cmpd="sng" algn="ctr">
            <a:solidFill>
              <a:srgbClr val="FF682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00FF00">
              <a:alpha val="60000"/>
            </a:srgbClr>
          </a:solidFill>
          <a:ln w="25400" cap="flat" cmpd="sng" algn="ctr">
            <a:solidFill>
              <a:srgbClr val="98FB9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TextBox 18"/>
          <p:cNvSpPr txBox="1"/>
          <p:nvPr/>
        </p:nvSpPr>
        <p:spPr>
          <a:xfrm>
            <a:off x="482600" y="215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Additionner avec des objets au lieu d’avec des personnes.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9051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82166"/>
              </p:ext>
            </p:extLst>
          </p:nvPr>
        </p:nvGraphicFramePr>
        <p:xfrm>
          <a:off x="38735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567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67200" y="4378198"/>
            <a:ext cx="1382903" cy="930529"/>
            <a:chOff x="4267200" y="4378198"/>
            <a:chExt cx="1382903" cy="930529"/>
          </a:xfrm>
        </p:grpSpPr>
        <p:grpSp>
          <p:nvGrpSpPr>
            <p:cNvPr id="4" name="Group 3"/>
            <p:cNvGrpSpPr/>
            <p:nvPr/>
          </p:nvGrpSpPr>
          <p:grpSpPr>
            <a:xfrm>
              <a:off x="4935728" y="4378198"/>
              <a:ext cx="714375" cy="930529"/>
              <a:chOff x="4935728" y="4378198"/>
              <a:chExt cx="714375" cy="930529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042630" y="4485950"/>
                <a:ext cx="574289" cy="771929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9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8"/>
                    </a:lnTo>
                    <a:lnTo>
                      <a:pt x="0" y="771928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5728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42672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327400" y="4660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endParaRPr lang="fr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0500" y="4660900"/>
            <a:ext cx="4554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endParaRPr lang="fr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Oval 8"/>
          <p:cNvSpPr/>
          <p:nvPr/>
        </p:nvSpPr>
        <p:spPr>
          <a:xfrm>
            <a:off x="9130284" y="2878074"/>
            <a:ext cx="435610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raisins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Voir p. M-30–31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747728"/>
              </p:ext>
            </p:extLst>
          </p:nvPr>
        </p:nvGraphicFramePr>
        <p:xfrm>
          <a:off x="546100" y="3288285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86817"/>
              </p:ext>
            </p:extLst>
          </p:nvPr>
        </p:nvGraphicFramePr>
        <p:xfrm>
          <a:off x="3873500" y="3288285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130300" y="4378198"/>
            <a:ext cx="1386586" cy="930529"/>
            <a:chOff x="1130300" y="4378198"/>
            <a:chExt cx="1386586" cy="930529"/>
          </a:xfrm>
        </p:grpSpPr>
        <p:grpSp>
          <p:nvGrpSpPr>
            <p:cNvPr id="16" name="Group 15"/>
            <p:cNvGrpSpPr/>
            <p:nvPr/>
          </p:nvGrpSpPr>
          <p:grpSpPr>
            <a:xfrm>
              <a:off x="1802511" y="4378198"/>
              <a:ext cx="714375" cy="930529"/>
              <a:chOff x="1802511" y="4378198"/>
              <a:chExt cx="714375" cy="930529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909350" y="4485954"/>
                <a:ext cx="574288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88" h="771928">
                    <a:moveTo>
                      <a:pt x="0" y="0"/>
                    </a:moveTo>
                    <a:lnTo>
                      <a:pt x="574287" y="0"/>
                    </a:lnTo>
                    <a:lnTo>
                      <a:pt x="574287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2511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7" name="TextBox 16"/>
            <p:cNvSpPr txBox="1"/>
            <p:nvPr/>
          </p:nvSpPr>
          <p:spPr>
            <a:xfrm>
              <a:off x="11303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37400" y="4378198"/>
            <a:ext cx="1386586" cy="930529"/>
            <a:chOff x="7137400" y="4378198"/>
            <a:chExt cx="1386586" cy="930529"/>
          </a:xfrm>
        </p:grpSpPr>
        <p:grpSp>
          <p:nvGrpSpPr>
            <p:cNvPr id="21" name="Group 20"/>
            <p:cNvGrpSpPr/>
            <p:nvPr/>
          </p:nvGrpSpPr>
          <p:grpSpPr>
            <a:xfrm>
              <a:off x="7809611" y="4378198"/>
              <a:ext cx="714375" cy="930529"/>
              <a:chOff x="7809611" y="4378198"/>
              <a:chExt cx="714375" cy="930529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7916450" y="4486013"/>
                <a:ext cx="574289" cy="771929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9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8"/>
                    </a:lnTo>
                    <a:lnTo>
                      <a:pt x="0" y="771928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9611" y="4378198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7137400" y="49276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692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041400" y="4006723"/>
            <a:ext cx="7965567" cy="1534795"/>
            <a:chOff x="1041400" y="4006723"/>
            <a:chExt cx="7965567" cy="1534795"/>
          </a:xfrm>
        </p:grpSpPr>
        <p:grpSp>
          <p:nvGrpSpPr>
            <p:cNvPr id="4" name="Group 3"/>
            <p:cNvGrpSpPr/>
            <p:nvPr/>
          </p:nvGrpSpPr>
          <p:grpSpPr>
            <a:xfrm flipH="1">
              <a:off x="1694815" y="4559300"/>
              <a:ext cx="1473327" cy="732282"/>
              <a:chOff x="1694815" y="4559300"/>
              <a:chExt cx="1473327" cy="732282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782150" y="4577691"/>
                <a:ext cx="1305050" cy="692605"/>
              </a:xfrm>
              <a:custGeom>
                <a:avLst/>
                <a:gdLst/>
                <a:ahLst/>
                <a:cxnLst/>
                <a:rect l="0" t="0" r="0" b="0"/>
                <a:pathLst>
                  <a:path w="1305050" h="692605">
                    <a:moveTo>
                      <a:pt x="0" y="0"/>
                    </a:moveTo>
                    <a:lnTo>
                      <a:pt x="1305049" y="0"/>
                    </a:lnTo>
                    <a:lnTo>
                      <a:pt x="1305049" y="692604"/>
                    </a:lnTo>
                    <a:lnTo>
                      <a:pt x="0" y="692604"/>
                    </a:lnTo>
                    <a:close/>
                  </a:path>
                </a:pathLst>
              </a:custGeom>
              <a:solidFill>
                <a:srgbClr val="FFAD5B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4815" y="4559300"/>
                <a:ext cx="1473327" cy="7322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019167" y="4006723"/>
              <a:ext cx="964311" cy="1534795"/>
              <a:chOff x="5019167" y="4006723"/>
              <a:chExt cx="964311" cy="1534795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031373" y="4017743"/>
                <a:ext cx="878229" cy="1460681"/>
              </a:xfrm>
              <a:custGeom>
                <a:avLst/>
                <a:gdLst/>
                <a:ahLst/>
                <a:cxnLst/>
                <a:rect l="0" t="0" r="0" b="0"/>
                <a:pathLst>
                  <a:path w="878229" h="1460681">
                    <a:moveTo>
                      <a:pt x="0" y="0"/>
                    </a:moveTo>
                    <a:lnTo>
                      <a:pt x="878228" y="0"/>
                    </a:lnTo>
                    <a:lnTo>
                      <a:pt x="878228" y="1460680"/>
                    </a:lnTo>
                    <a:lnTo>
                      <a:pt x="0" y="1460680"/>
                    </a:lnTo>
                    <a:close/>
                  </a:path>
                </a:pathLst>
              </a:custGeom>
              <a:solidFill>
                <a:srgbClr val="FFD700"/>
              </a:solidFill>
              <a:ln w="38100" cap="flat" cmpd="sng" algn="ctr">
                <a:solidFill>
                  <a:srgbClr val="FFD7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167" y="4006723"/>
                <a:ext cx="964311" cy="153479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1041400" y="5003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7400" y="4660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40500" y="46609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67200" y="49276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58000" y="4813300"/>
              <a:ext cx="22404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animaux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9157716" y="2180717"/>
            <a:ext cx="408178" cy="407924"/>
          </a:xfrm>
          <a:prstGeom prst="ellipse">
            <a:avLst/>
          </a:prstGeom>
          <a:solidFill>
            <a:srgbClr val="FFAD5B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9144127" y="2891917"/>
            <a:ext cx="407924" cy="407924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TextBox 17"/>
          <p:cNvSpPr txBox="1"/>
          <p:nvPr/>
        </p:nvSpPr>
        <p:spPr>
          <a:xfrm>
            <a:off x="4572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d'animaux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Voir p. M-31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71890"/>
              </p:ext>
            </p:extLst>
          </p:nvPr>
        </p:nvGraphicFramePr>
        <p:xfrm>
          <a:off x="546100" y="3188082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965220"/>
              </p:ext>
            </p:extLst>
          </p:nvPr>
        </p:nvGraphicFramePr>
        <p:xfrm>
          <a:off x="3873500" y="3188082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662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74480" y="2214753"/>
            <a:ext cx="374650" cy="373888"/>
          </a:xfrm>
          <a:prstGeom prst="ellipse">
            <a:avLst/>
          </a:prstGeom>
          <a:solidFill>
            <a:srgbClr val="AFEEEE">
              <a:alpha val="60000"/>
            </a:srgbClr>
          </a:solidFill>
          <a:ln w="25400" cap="flat" cmpd="sng" algn="ctr">
            <a:solidFill>
              <a:srgbClr val="40E0D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42730" y="2891917"/>
            <a:ext cx="407670" cy="407670"/>
          </a:xfrm>
          <a:prstGeom prst="ellipse">
            <a:avLst/>
          </a:prstGeom>
          <a:solidFill>
            <a:srgbClr val="FFAD5B"/>
          </a:solidFill>
          <a:ln w="25400" cap="flat" cmpd="sng" algn="ctr">
            <a:solidFill>
              <a:srgbClr val="FFD7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22" name="Group 21"/>
          <p:cNvGrpSpPr/>
          <p:nvPr/>
        </p:nvGrpSpPr>
        <p:grpSpPr>
          <a:xfrm>
            <a:off x="1028700" y="4646041"/>
            <a:ext cx="7918323" cy="659511"/>
            <a:chOff x="1028700" y="4646041"/>
            <a:chExt cx="7918323" cy="659511"/>
          </a:xfrm>
        </p:grpSpPr>
        <p:sp>
          <p:nvSpPr>
            <p:cNvPr id="4" name="TextBox 3"/>
            <p:cNvSpPr txBox="1"/>
            <p:nvPr/>
          </p:nvSpPr>
          <p:spPr>
            <a:xfrm>
              <a:off x="6565900" y="47244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028700" y="4725416"/>
              <a:ext cx="1574673" cy="580136"/>
              <a:chOff x="1028700" y="4725416"/>
              <a:chExt cx="1574673" cy="580136"/>
            </a:xfrm>
          </p:grpSpPr>
          <p:grpSp>
            <p:nvGrpSpPr>
              <p:cNvPr id="7" name="Group 6"/>
              <p:cNvGrpSpPr/>
              <p:nvPr/>
            </p:nvGrpSpPr>
            <p:grpSpPr>
              <a:xfrm rot="2035800">
                <a:off x="1734058" y="4725416"/>
                <a:ext cx="869315" cy="580136"/>
                <a:chOff x="1734058" y="4725416"/>
                <a:chExt cx="869315" cy="580136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761693" y="4803942"/>
                  <a:ext cx="803972" cy="49294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3972" h="492940">
                      <a:moveTo>
                        <a:pt x="0" y="0"/>
                      </a:moveTo>
                      <a:lnTo>
                        <a:pt x="803971" y="0"/>
                      </a:lnTo>
                      <a:lnTo>
                        <a:pt x="803971" y="492939"/>
                      </a:lnTo>
                      <a:lnTo>
                        <a:pt x="0" y="492939"/>
                      </a:lnTo>
                      <a:close/>
                    </a:path>
                  </a:pathLst>
                </a:custGeom>
                <a:solidFill>
                  <a:srgbClr val="AFEEEE"/>
                </a:solidFill>
                <a:ln w="38100" cap="flat" cmpd="sng" algn="ctr">
                  <a:solidFill>
                    <a:srgbClr val="AFEEEE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34058" y="4725416"/>
                  <a:ext cx="869315" cy="580136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10287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20586000">
              <a:off x="5697093" y="4646041"/>
              <a:ext cx="869315" cy="580136"/>
              <a:chOff x="5697093" y="4646041"/>
              <a:chExt cx="869315" cy="580136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5711329" y="4689365"/>
                <a:ext cx="803974" cy="492936"/>
              </a:xfrm>
              <a:custGeom>
                <a:avLst/>
                <a:gdLst/>
                <a:ahLst/>
                <a:cxnLst/>
                <a:rect l="0" t="0" r="0" b="0"/>
                <a:pathLst>
                  <a:path w="803974" h="492936">
                    <a:moveTo>
                      <a:pt x="0" y="0"/>
                    </a:moveTo>
                    <a:lnTo>
                      <a:pt x="803973" y="0"/>
                    </a:lnTo>
                    <a:lnTo>
                      <a:pt x="803973" y="492935"/>
                    </a:lnTo>
                    <a:lnTo>
                      <a:pt x="0" y="492935"/>
                    </a:lnTo>
                    <a:close/>
                  </a:path>
                </a:pathLst>
              </a:cu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97093" y="4646041"/>
                <a:ext cx="869315" cy="58013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3937000" y="4800600"/>
              <a:ext cx="1803400" cy="437465"/>
              <a:chOff x="3937000" y="4800600"/>
              <a:chExt cx="1803400" cy="437465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660900" y="4800600"/>
                <a:ext cx="11709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FF"/>
                    </a:solidFill>
                    <a:latin typeface="Century Gothic"/>
                  </a:rPr>
                  <a:t>plus</a:t>
                </a:r>
                <a:endParaRPr lang="fr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370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314700" y="472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289800" y="4647311"/>
              <a:ext cx="1657223" cy="590754"/>
              <a:chOff x="7289800" y="4647311"/>
              <a:chExt cx="1657223" cy="59075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077708" y="4647311"/>
                <a:ext cx="869315" cy="580136"/>
                <a:chOff x="8077708" y="4647311"/>
                <a:chExt cx="869315" cy="580136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8105324" y="4725788"/>
                  <a:ext cx="803972" cy="4929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3972" h="492939">
                      <a:moveTo>
                        <a:pt x="0" y="0"/>
                      </a:moveTo>
                      <a:lnTo>
                        <a:pt x="803971" y="0"/>
                      </a:lnTo>
                      <a:lnTo>
                        <a:pt x="803971" y="492938"/>
                      </a:lnTo>
                      <a:lnTo>
                        <a:pt x="0" y="4929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77708" y="4647311"/>
                  <a:ext cx="869315" cy="580136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20" name="TextBox 19"/>
              <p:cNvSpPr txBox="1"/>
              <p:nvPr/>
            </p:nvSpPr>
            <p:spPr>
              <a:xfrm>
                <a:off x="7289800" y="49149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482600" y="69596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papillons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</a:rPr>
              <a:t>Voir p. M-31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82690"/>
              </p:ext>
            </p:extLst>
          </p:nvPr>
        </p:nvGraphicFramePr>
        <p:xfrm>
          <a:off x="546100" y="3095753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3241"/>
              </p:ext>
            </p:extLst>
          </p:nvPr>
        </p:nvGraphicFramePr>
        <p:xfrm>
          <a:off x="3873500" y="3095753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4813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7876" y="2856865"/>
            <a:ext cx="407924" cy="407924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pingouins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</a:rPr>
              <a:t>Voir p. M-31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66800" y="4446778"/>
            <a:ext cx="1367663" cy="897382"/>
            <a:chOff x="1066800" y="4446778"/>
            <a:chExt cx="1367663" cy="897382"/>
          </a:xfrm>
        </p:grpSpPr>
        <p:grpSp>
          <p:nvGrpSpPr>
            <p:cNvPr id="6" name="Group 5"/>
            <p:cNvGrpSpPr/>
            <p:nvPr/>
          </p:nvGrpSpPr>
          <p:grpSpPr>
            <a:xfrm>
              <a:off x="1833753" y="4446778"/>
              <a:ext cx="600710" cy="897382"/>
              <a:chOff x="1833753" y="4446778"/>
              <a:chExt cx="600710" cy="897382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1850406" y="4465626"/>
                <a:ext cx="489607" cy="806413"/>
              </a:xfrm>
              <a:custGeom>
                <a:avLst/>
                <a:gdLst/>
                <a:ahLst/>
                <a:cxnLst/>
                <a:rect l="0" t="0" r="0" b="0"/>
                <a:pathLst>
                  <a:path w="489607" h="806413">
                    <a:moveTo>
                      <a:pt x="0" y="0"/>
                    </a:moveTo>
                    <a:lnTo>
                      <a:pt x="489606" y="0"/>
                    </a:lnTo>
                    <a:lnTo>
                      <a:pt x="489606" y="806412"/>
                    </a:lnTo>
                    <a:lnTo>
                      <a:pt x="0" y="806412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3753" y="4446778"/>
                <a:ext cx="600710" cy="89738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066800" y="4876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01259" y="4412488"/>
            <a:ext cx="600710" cy="897382"/>
            <a:chOff x="5501259" y="4412488"/>
            <a:chExt cx="600710" cy="897382"/>
          </a:xfrm>
        </p:grpSpPr>
        <p:sp>
          <p:nvSpPr>
            <p:cNvPr id="9" name="Freeform 8"/>
            <p:cNvSpPr/>
            <p:nvPr/>
          </p:nvSpPr>
          <p:spPr>
            <a:xfrm>
              <a:off x="5517886" y="4431278"/>
              <a:ext cx="489606" cy="806413"/>
            </a:xfrm>
            <a:custGeom>
              <a:avLst/>
              <a:gdLst/>
              <a:ahLst/>
              <a:cxnLst/>
              <a:rect l="0" t="0" r="0" b="0"/>
              <a:pathLst>
                <a:path w="489606" h="806413">
                  <a:moveTo>
                    <a:pt x="0" y="0"/>
                  </a:moveTo>
                  <a:lnTo>
                    <a:pt x="489605" y="0"/>
                  </a:lnTo>
                  <a:lnTo>
                    <a:pt x="489605" y="806412"/>
                  </a:lnTo>
                  <a:lnTo>
                    <a:pt x="0" y="806412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1259" y="4412488"/>
              <a:ext cx="600710" cy="897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81111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36386"/>
              </p:ext>
            </p:extLst>
          </p:nvPr>
        </p:nvGraphicFramePr>
        <p:xfrm>
          <a:off x="3756279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337300" y="4686300"/>
            <a:ext cx="4554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08400" y="4762500"/>
            <a:ext cx="1803400" cy="437465"/>
            <a:chOff x="3708400" y="4762500"/>
            <a:chExt cx="1803400" cy="437465"/>
          </a:xfrm>
        </p:grpSpPr>
        <p:sp>
          <p:nvSpPr>
            <p:cNvPr id="16" name="TextBox 15"/>
            <p:cNvSpPr txBox="1"/>
            <p:nvPr/>
          </p:nvSpPr>
          <p:spPr>
            <a:xfrm>
              <a:off x="4432300" y="4762500"/>
              <a:ext cx="1170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plus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08400" y="48768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86100" y="46863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endParaRPr lang="fr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1200" y="4876800"/>
            <a:ext cx="9237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_____ </a:t>
            </a:r>
            <a:endParaRPr lang="fr-ca" sz="20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828153" y="4412488"/>
            <a:ext cx="600710" cy="897382"/>
            <a:chOff x="7828153" y="4412488"/>
            <a:chExt cx="600710" cy="897382"/>
          </a:xfrm>
        </p:grpSpPr>
        <p:sp>
          <p:nvSpPr>
            <p:cNvPr id="21" name="Freeform 20"/>
            <p:cNvSpPr/>
            <p:nvPr/>
          </p:nvSpPr>
          <p:spPr>
            <a:xfrm>
              <a:off x="7844743" y="4431278"/>
              <a:ext cx="489607" cy="806413"/>
            </a:xfrm>
            <a:custGeom>
              <a:avLst/>
              <a:gdLst/>
              <a:ahLst/>
              <a:cxnLst/>
              <a:rect l="0" t="0" r="0" b="0"/>
              <a:pathLst>
                <a:path w="489607" h="806413">
                  <a:moveTo>
                    <a:pt x="0" y="0"/>
                  </a:moveTo>
                  <a:lnTo>
                    <a:pt x="489606" y="0"/>
                  </a:lnTo>
                  <a:lnTo>
                    <a:pt x="489606" y="806412"/>
                  </a:lnTo>
                  <a:lnTo>
                    <a:pt x="0" y="806412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153" y="4412488"/>
              <a:ext cx="600710" cy="897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4" name="TextBox 23"/>
          <p:cNvSpPr txBox="1"/>
          <p:nvPr/>
        </p:nvSpPr>
        <p:spPr>
          <a:xfrm>
            <a:off x="4826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5425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863600" y="4243070"/>
            <a:ext cx="9121394" cy="1120267"/>
            <a:chOff x="863600" y="4243070"/>
            <a:chExt cx="9121394" cy="1120267"/>
          </a:xfrm>
        </p:grpSpPr>
        <p:grpSp>
          <p:nvGrpSpPr>
            <p:cNvPr id="4" name="Group 3"/>
            <p:cNvGrpSpPr/>
            <p:nvPr/>
          </p:nvGrpSpPr>
          <p:grpSpPr>
            <a:xfrm>
              <a:off x="5502656" y="4243070"/>
              <a:ext cx="1381379" cy="1082167"/>
              <a:chOff x="5502656" y="4243070"/>
              <a:chExt cx="1381379" cy="108216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34750" y="4325278"/>
                <a:ext cx="1317051" cy="949080"/>
              </a:xfrm>
              <a:custGeom>
                <a:avLst/>
                <a:gdLst/>
                <a:ahLst/>
                <a:cxnLst/>
                <a:rect l="0" t="0" r="0" b="0"/>
                <a:pathLst>
                  <a:path w="1317051" h="949080">
                    <a:moveTo>
                      <a:pt x="0" y="0"/>
                    </a:moveTo>
                    <a:lnTo>
                      <a:pt x="1317050" y="0"/>
                    </a:lnTo>
                    <a:lnTo>
                      <a:pt x="1317050" y="949079"/>
                    </a:lnTo>
                    <a:lnTo>
                      <a:pt x="0" y="949079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2656" y="4243070"/>
                <a:ext cx="1381379" cy="108216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863600" y="4281170"/>
              <a:ext cx="2139442" cy="1082167"/>
              <a:chOff x="863600" y="4281170"/>
              <a:chExt cx="2139442" cy="108216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621663" y="4281170"/>
                <a:ext cx="1381379" cy="1082167"/>
                <a:chOff x="1621663" y="4281170"/>
                <a:chExt cx="1381379" cy="1082167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653757" y="4363378"/>
                  <a:ext cx="1317051" cy="9490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317051" h="949080">
                      <a:moveTo>
                        <a:pt x="0" y="0"/>
                      </a:moveTo>
                      <a:lnTo>
                        <a:pt x="1317050" y="0"/>
                      </a:lnTo>
                      <a:lnTo>
                        <a:pt x="1317050" y="949079"/>
                      </a:lnTo>
                      <a:lnTo>
                        <a:pt x="0" y="949079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1663" y="4281170"/>
                  <a:ext cx="1381379" cy="108216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>
                <a:off x="8636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366000" y="4762500"/>
              <a:ext cx="4554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873500" y="4826000"/>
              <a:ext cx="1765300" cy="450165"/>
              <a:chOff x="3873500" y="4826000"/>
              <a:chExt cx="1765300" cy="4501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584700" y="4826000"/>
                <a:ext cx="11455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FF"/>
                    </a:solidFill>
                    <a:latin typeface="Century Gothic"/>
                  </a:rPr>
                  <a:t>plus</a:t>
                </a:r>
                <a:endParaRPr lang="fr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8735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314700" y="4762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8603615" y="4243070"/>
              <a:ext cx="1381379" cy="1082167"/>
              <a:chOff x="8603615" y="4243070"/>
              <a:chExt cx="1381379" cy="1082167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8635682" y="4325278"/>
                <a:ext cx="1317051" cy="949080"/>
              </a:xfrm>
              <a:custGeom>
                <a:avLst/>
                <a:gdLst/>
                <a:ahLst/>
                <a:cxnLst/>
                <a:rect l="0" t="0" r="0" b="0"/>
                <a:pathLst>
                  <a:path w="1317051" h="949080">
                    <a:moveTo>
                      <a:pt x="0" y="0"/>
                    </a:moveTo>
                    <a:lnTo>
                      <a:pt x="1317050" y="0"/>
                    </a:lnTo>
                    <a:lnTo>
                      <a:pt x="1317050" y="949079"/>
                    </a:lnTo>
                    <a:lnTo>
                      <a:pt x="0" y="9490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3615" y="4243070"/>
                <a:ext cx="1381379" cy="108216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7848600" y="49149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9168130" y="2857119"/>
            <a:ext cx="407670" cy="407670"/>
          </a:xfrm>
          <a:prstGeom prst="ellipse">
            <a:avLst/>
          </a:prstGeom>
          <a:solidFill>
            <a:srgbClr val="D2B48C"/>
          </a:solidFill>
          <a:ln w="25400" cap="flat" cmpd="sng" algn="ctr">
            <a:solidFill>
              <a:srgbClr val="A52A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Oval 20"/>
          <p:cNvSpPr/>
          <p:nvPr/>
        </p:nvSpPr>
        <p:spPr>
          <a:xfrm>
            <a:off x="9154033" y="2174367"/>
            <a:ext cx="435610" cy="435356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TextBox 21"/>
          <p:cNvSpPr txBox="1"/>
          <p:nvPr/>
        </p:nvSpPr>
        <p:spPr>
          <a:xfrm>
            <a:off x="457200" y="6946900"/>
            <a:ext cx="926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chameaux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</a:rPr>
              <a:t>Voir p. M-31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130667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3053"/>
              </p:ext>
            </p:extLst>
          </p:nvPr>
        </p:nvGraphicFramePr>
        <p:xfrm>
          <a:off x="38735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826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7780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AFE9464-4E86-48A1-9472-84DD0EB23EE8}"/>
</file>

<file path=customXml/itemProps2.xml><?xml version="1.0" encoding="utf-8"?>
<ds:datastoreItem xmlns:ds="http://schemas.openxmlformats.org/officeDocument/2006/customXml" ds:itemID="{4AA3350F-EE8D-4ACB-9BF9-7BD6ED9585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031853-53D9-4602-B66E-D1CF0F6877B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445</Words>
  <Application>Microsoft Office PowerPoint</Application>
  <PresentationFormat>Custom</PresentationFormat>
  <Paragraphs>80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16</cp:revision>
  <dcterms:created xsi:type="dcterms:W3CDTF">2019-07-29T17:20:16Z</dcterms:created>
  <dcterms:modified xsi:type="dcterms:W3CDTF">2023-02-15T20:43:07Z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