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0160000" cy="8331200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entury Gothic" panose="020B050202020202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70505E-4C88-41C5-9D7A-F09FEDDADD87}" v="1" dt="2023-02-15T20:43:26.9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88" autoAdjust="0"/>
  </p:normalViewPr>
  <p:slideViewPr>
    <p:cSldViewPr>
      <p:cViewPr varScale="1">
        <p:scale>
          <a:sx n="49" d="100"/>
          <a:sy n="49" d="100"/>
        </p:scale>
        <p:origin x="1624" y="84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shpreet Kaur" userId="19ba2128-39f9-4128-b8af-0f9b31cf97c0" providerId="ADAL" clId="{3B70505E-4C88-41C5-9D7A-F09FEDDADD87}"/>
    <pc:docChg chg="modSld">
      <pc:chgData name="Dishpreet Kaur" userId="19ba2128-39f9-4128-b8af-0f9b31cf97c0" providerId="ADAL" clId="{3B70505E-4C88-41C5-9D7A-F09FEDDADD87}" dt="2023-02-15T20:43:26.943" v="1"/>
      <pc:docMkLst>
        <pc:docMk/>
      </pc:docMkLst>
      <pc:sldChg chg="modSp mod">
        <pc:chgData name="Dishpreet Kaur" userId="19ba2128-39f9-4128-b8af-0f9b31cf97c0" providerId="ADAL" clId="{3B70505E-4C88-41C5-9D7A-F09FEDDADD87}" dt="2023-02-15T20:43:26.943" v="1"/>
        <pc:sldMkLst>
          <pc:docMk/>
          <pc:sldMk cId="4080582319" sldId="256"/>
        </pc:sldMkLst>
        <pc:spChg chg="mod">
          <ac:chgData name="Dishpreet Kaur" userId="19ba2128-39f9-4128-b8af-0f9b31cf97c0" providerId="ADAL" clId="{3B70505E-4C88-41C5-9D7A-F09FEDDADD87}" dt="2023-02-15T20:43:26.943" v="1"/>
          <ac:spMkLst>
            <pc:docMk/>
            <pc:sldMk cId="4080582319" sldId="256"/>
            <ac:spMk id="6" creationId="{00000000-0000-0000-0000-000000000000}"/>
          </ac:spMkLst>
        </pc:spChg>
      </pc:sldChg>
    </pc:docChg>
  </pc:docChgLst>
  <pc:docChgLst>
    <pc:chgData name="Megan Burns" userId="623e1b0c-ad23-4e0f-a80f-6405fe9aac03" providerId="ADAL" clId="{8B63B67D-2D99-4578-AE06-51991E174448}"/>
    <pc:docChg chg="custSel modSld">
      <pc:chgData name="Megan Burns" userId="623e1b0c-ad23-4e0f-a80f-6405fe9aac03" providerId="ADAL" clId="{8B63B67D-2D99-4578-AE06-51991E174448}" dt="2023-01-19T15:20:43.197" v="35" actId="948"/>
      <pc:docMkLst>
        <pc:docMk/>
      </pc:docMkLst>
      <pc:sldChg chg="modSp mod">
        <pc:chgData name="Megan Burns" userId="623e1b0c-ad23-4e0f-a80f-6405fe9aac03" providerId="ADAL" clId="{8B63B67D-2D99-4578-AE06-51991E174448}" dt="2023-01-19T15:19:57.709" v="30" actId="20577"/>
        <pc:sldMkLst>
          <pc:docMk/>
          <pc:sldMk cId="4080582319" sldId="256"/>
        </pc:sldMkLst>
        <pc:spChg chg="mod">
          <ac:chgData name="Megan Burns" userId="623e1b0c-ad23-4e0f-a80f-6405fe9aac03" providerId="ADAL" clId="{8B63B67D-2D99-4578-AE06-51991E174448}" dt="2023-01-19T15:19:57.709" v="30" actId="20577"/>
          <ac:spMkLst>
            <pc:docMk/>
            <pc:sldMk cId="4080582319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8B63B67D-2D99-4578-AE06-51991E174448}" dt="2023-01-19T14:58:54.201" v="0" actId="6549"/>
        <pc:sldMkLst>
          <pc:docMk/>
          <pc:sldMk cId="2818220454" sldId="257"/>
        </pc:sldMkLst>
      </pc:sldChg>
      <pc:sldChg chg="addSp delSp modSp mod modNotesTx">
        <pc:chgData name="Megan Burns" userId="623e1b0c-ad23-4e0f-a80f-6405fe9aac03" providerId="ADAL" clId="{8B63B67D-2D99-4578-AE06-51991E174448}" dt="2023-01-19T14:59:52.926" v="8" actId="478"/>
        <pc:sldMkLst>
          <pc:docMk/>
          <pc:sldMk cId="3620091754" sldId="267"/>
        </pc:sldMkLst>
        <pc:picChg chg="del">
          <ac:chgData name="Megan Burns" userId="623e1b0c-ad23-4e0f-a80f-6405fe9aac03" providerId="ADAL" clId="{8B63B67D-2D99-4578-AE06-51991E174448}" dt="2023-01-19T14:59:52.926" v="8" actId="478"/>
          <ac:picMkLst>
            <pc:docMk/>
            <pc:sldMk cId="3620091754" sldId="267"/>
            <ac:picMk id="4" creationId="{00000000-0000-0000-0000-000000000000}"/>
          </ac:picMkLst>
        </pc:picChg>
        <pc:picChg chg="add mod ord">
          <ac:chgData name="Megan Burns" userId="623e1b0c-ad23-4e0f-a80f-6405fe9aac03" providerId="ADAL" clId="{8B63B67D-2D99-4578-AE06-51991E174448}" dt="2023-01-19T14:59:51.976" v="7" actId="167"/>
          <ac:picMkLst>
            <pc:docMk/>
            <pc:sldMk cId="3620091754" sldId="267"/>
            <ac:picMk id="6" creationId="{1CD1E141-6502-C017-8CA0-B780D3C497F9}"/>
          </ac:picMkLst>
        </pc:picChg>
      </pc:sldChg>
      <pc:sldChg chg="modNotesTx">
        <pc:chgData name="Megan Burns" userId="623e1b0c-ad23-4e0f-a80f-6405fe9aac03" providerId="ADAL" clId="{8B63B67D-2D99-4578-AE06-51991E174448}" dt="2023-01-19T15:00:01.536" v="9" actId="6549"/>
        <pc:sldMkLst>
          <pc:docMk/>
          <pc:sldMk cId="786754288" sldId="268"/>
        </pc:sldMkLst>
      </pc:sldChg>
      <pc:sldChg chg="modSp mod">
        <pc:chgData name="Megan Burns" userId="623e1b0c-ad23-4e0f-a80f-6405fe9aac03" providerId="ADAL" clId="{8B63B67D-2D99-4578-AE06-51991E174448}" dt="2023-01-19T15:20:43.197" v="35" actId="948"/>
        <pc:sldMkLst>
          <pc:docMk/>
          <pc:sldMk cId="2068531272" sldId="272"/>
        </pc:sldMkLst>
        <pc:spChg chg="mod">
          <ac:chgData name="Megan Burns" userId="623e1b0c-ad23-4e0f-a80f-6405fe9aac03" providerId="ADAL" clId="{8B63B67D-2D99-4578-AE06-51991E174448}" dt="2023-01-19T15:20:43.197" v="35" actId="948"/>
          <ac:spMkLst>
            <pc:docMk/>
            <pc:sldMk cId="2068531272" sldId="272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49E95-B7C0-4F4D-800E-1DF2E0404BB8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B83EB-3FC0-458E-91F4-1888DEBA54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1677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5B83EB-3FC0-458E-91F4-1888DEBA547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2171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5B83EB-3FC0-458E-91F4-1888DEBA547A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6681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5B83EB-3FC0-458E-91F4-1888DEBA547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3443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86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2424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3807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002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3279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1946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850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05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3231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6799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619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E7861-78C5-4935-8258-AC80E7F3660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D6456-9A69-4D47-9F98-E84BA2EDA4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629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 : facultatif	C.-B. 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facultatif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51608" y="736600"/>
            <a:ext cx="8417892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M-36–39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666666"/>
                </a:solidFill>
                <a:latin typeface="Century Gothic"/>
              </a:rPr>
              <a:t>LNM-63</a:t>
            </a:r>
            <a:endParaRPr lang="fr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8591748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Additionner jusqu’à 10 avec des objets (2)</a:t>
            </a:r>
            <a:endParaRPr lang="fr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modéliseront des additions en deçà de 10 en utilisant des objets et des cadres à dix cases, avec un cumulateur qui peut être supérieur à 5. 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M.2 p. 84</a:t>
            </a:r>
            <a:r>
              <a:rPr lang="fr-ca" sz="1600" b="0" i="0" u="none" baseline="0" dirty="0"/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86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80582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35100" y="4058539"/>
            <a:ext cx="7705979" cy="1416431"/>
            <a:chOff x="1435100" y="4058539"/>
            <a:chExt cx="7705979" cy="1416431"/>
          </a:xfrm>
        </p:grpSpPr>
        <p:grpSp>
          <p:nvGrpSpPr>
            <p:cNvPr id="4" name="Group 3"/>
            <p:cNvGrpSpPr/>
            <p:nvPr/>
          </p:nvGrpSpPr>
          <p:grpSpPr>
            <a:xfrm>
              <a:off x="5320411" y="4058539"/>
              <a:ext cx="1410589" cy="1331722"/>
              <a:chOff x="5320411" y="4058539"/>
              <a:chExt cx="1410589" cy="1331722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501781" y="4267217"/>
                <a:ext cx="1144816" cy="858503"/>
              </a:xfrm>
              <a:custGeom>
                <a:avLst/>
                <a:gdLst/>
                <a:ahLst/>
                <a:cxnLst/>
                <a:rect l="0" t="0" r="0" b="0"/>
                <a:pathLst>
                  <a:path w="1144816" h="858503">
                    <a:moveTo>
                      <a:pt x="0" y="0"/>
                    </a:moveTo>
                    <a:lnTo>
                      <a:pt x="1144815" y="0"/>
                    </a:lnTo>
                    <a:lnTo>
                      <a:pt x="1144815" y="858502"/>
                    </a:lnTo>
                    <a:lnTo>
                      <a:pt x="0" y="858502"/>
                    </a:lnTo>
                    <a:close/>
                  </a:path>
                </a:pathLst>
              </a:custGeom>
              <a:solidFill>
                <a:srgbClr val="D07853"/>
              </a:solidFill>
              <a:ln w="38100" cap="flat" cmpd="sng" algn="ctr">
                <a:solidFill>
                  <a:srgbClr val="D0785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0411" y="4058539"/>
                <a:ext cx="1410589" cy="133172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2059051" y="4058539"/>
              <a:ext cx="1410589" cy="1331722"/>
              <a:chOff x="2059051" y="4058539"/>
              <a:chExt cx="1410589" cy="1331722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2209646" y="4086602"/>
                <a:ext cx="421980" cy="232021"/>
              </a:xfrm>
              <a:custGeom>
                <a:avLst/>
                <a:gdLst/>
                <a:ahLst/>
                <a:cxnLst/>
                <a:rect l="0" t="0" r="0" b="0"/>
                <a:pathLst>
                  <a:path w="421980" h="232021">
                    <a:moveTo>
                      <a:pt x="0" y="0"/>
                    </a:moveTo>
                    <a:lnTo>
                      <a:pt x="421979" y="0"/>
                    </a:lnTo>
                    <a:lnTo>
                      <a:pt x="421979" y="232020"/>
                    </a:lnTo>
                    <a:lnTo>
                      <a:pt x="0" y="232020"/>
                    </a:ln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2100693" y="4318622"/>
                <a:ext cx="217906" cy="217905"/>
              </a:xfrm>
              <a:custGeom>
                <a:avLst/>
                <a:gdLst/>
                <a:ahLst/>
                <a:cxnLst/>
                <a:rect l="0" t="0" r="0" b="0"/>
                <a:pathLst>
                  <a:path w="217906" h="217905">
                    <a:moveTo>
                      <a:pt x="0" y="0"/>
                    </a:moveTo>
                    <a:lnTo>
                      <a:pt x="217905" y="0"/>
                    </a:lnTo>
                    <a:lnTo>
                      <a:pt x="217905" y="217904"/>
                    </a:lnTo>
                    <a:lnTo>
                      <a:pt x="0" y="217904"/>
                    </a:lnTo>
                    <a:close/>
                  </a:path>
                </a:pathLst>
              </a:custGeom>
              <a:solidFill>
                <a:srgbClr val="FFAD5B"/>
              </a:solidFill>
              <a:ln w="38100" cap="flat" cmpd="sng" algn="ctr">
                <a:solidFill>
                  <a:srgbClr val="FFAD5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7" name="Picture 6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9051" y="4058539"/>
                <a:ext cx="1410589" cy="1331722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874" y="4446270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4" name="Group 13"/>
            <p:cNvGrpSpPr/>
            <p:nvPr/>
          </p:nvGrpSpPr>
          <p:grpSpPr>
            <a:xfrm>
              <a:off x="1435100" y="4826000"/>
              <a:ext cx="5824982" cy="488265"/>
              <a:chOff x="1435100" y="4826000"/>
              <a:chExt cx="5824982" cy="488265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4622800" y="49911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435100" y="49911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924300" y="48260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fr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896100" y="48260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poulets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M-37–38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0000">
              <a:alpha val="60000"/>
            </a:srgbClr>
          </a:solidFill>
          <a:ln w="25400" cap="flat" cmpd="sng" algn="ctr">
            <a:solidFill>
              <a:srgbClr val="FFA5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8" name="Oval 17"/>
          <p:cNvSpPr/>
          <p:nvPr/>
        </p:nvSpPr>
        <p:spPr>
          <a:xfrm>
            <a:off x="9153779" y="2884297"/>
            <a:ext cx="388620" cy="388620"/>
          </a:xfrm>
          <a:prstGeom prst="ellipse">
            <a:avLst/>
          </a:prstGeom>
          <a:solidFill>
            <a:srgbClr val="804000">
              <a:alpha val="60000"/>
            </a:srgbClr>
          </a:solidFill>
          <a:ln w="25400" cap="flat" cmpd="sng" algn="ctr">
            <a:solidFill>
              <a:srgbClr val="804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62862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572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87049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536700" y="4230497"/>
            <a:ext cx="7604379" cy="1257173"/>
            <a:chOff x="1536700" y="4230497"/>
            <a:chExt cx="7604379" cy="1257173"/>
          </a:xfrm>
        </p:grpSpPr>
        <p:grpSp>
          <p:nvGrpSpPr>
            <p:cNvPr id="4" name="Group 3"/>
            <p:cNvGrpSpPr/>
            <p:nvPr/>
          </p:nvGrpSpPr>
          <p:grpSpPr>
            <a:xfrm>
              <a:off x="5486908" y="4252849"/>
              <a:ext cx="783590" cy="1118616"/>
              <a:chOff x="5486908" y="4252849"/>
              <a:chExt cx="783590" cy="1118616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511060" y="4294889"/>
                <a:ext cx="708161" cy="1029456"/>
              </a:xfrm>
              <a:custGeom>
                <a:avLst/>
                <a:gdLst/>
                <a:ahLst/>
                <a:cxnLst/>
                <a:rect l="0" t="0" r="0" b="0"/>
                <a:pathLst>
                  <a:path w="708161" h="1029456">
                    <a:moveTo>
                      <a:pt x="0" y="0"/>
                    </a:moveTo>
                    <a:lnTo>
                      <a:pt x="708160" y="0"/>
                    </a:lnTo>
                    <a:lnTo>
                      <a:pt x="708160" y="1029455"/>
                    </a:lnTo>
                    <a:lnTo>
                      <a:pt x="0" y="1029455"/>
                    </a:lnTo>
                    <a:close/>
                  </a:path>
                </a:pathLst>
              </a:custGeom>
              <a:solidFill>
                <a:srgbClr val="808080"/>
              </a:solidFill>
              <a:ln w="38100" cap="flat" cmpd="sng" algn="ctr">
                <a:solidFill>
                  <a:srgbClr val="80808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86908" y="4252849"/>
                <a:ext cx="783590" cy="111861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458" y="4230497"/>
              <a:ext cx="774827" cy="116332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874" y="4458970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1" name="Group 10"/>
            <p:cNvGrpSpPr/>
            <p:nvPr/>
          </p:nvGrpSpPr>
          <p:grpSpPr>
            <a:xfrm>
              <a:off x="1536700" y="4813300"/>
              <a:ext cx="5824982" cy="488265"/>
              <a:chOff x="1536700" y="4813300"/>
              <a:chExt cx="5824982" cy="488265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724400" y="49784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536700" y="49784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025900" y="48133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fr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997700" y="48133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469900" y="6959600"/>
            <a:ext cx="92354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chats est-ce que Sharon et Rick ont compté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M-37–38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FFFF">
              <a:alpha val="60000"/>
            </a:srgbClr>
          </a:solidFill>
          <a:ln w="25400" cap="flat" cmpd="sng" algn="ctr">
            <a:solidFill>
              <a:srgbClr val="00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Oval 14"/>
          <p:cNvSpPr/>
          <p:nvPr/>
        </p:nvSpPr>
        <p:spPr>
          <a:xfrm>
            <a:off x="9153779" y="2884297"/>
            <a:ext cx="388620" cy="388620"/>
          </a:xfrm>
          <a:prstGeom prst="ellipse">
            <a:avLst/>
          </a:prstGeom>
          <a:solidFill>
            <a:srgbClr val="C0C0C0">
              <a:alpha val="60000"/>
            </a:srgbClr>
          </a:solidFill>
          <a:ln w="25400" cap="flat" cmpd="sng" algn="ctr">
            <a:solidFill>
              <a:srgbClr val="80808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261158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72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46776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CD1E141-6502-C017-8CA0-B780D3C49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584" y="2142597"/>
            <a:ext cx="7365440" cy="35351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59600"/>
            <a:ext cx="8625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516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Préparation pour les pages </a:t>
            </a:r>
            <a:r>
              <a:rPr lang="fr-ca" sz="1600">
                <a:solidFill>
                  <a:srgbClr val="666666"/>
                </a:solidFill>
                <a:latin typeface="Century Gothic"/>
              </a:rPr>
              <a:t>du Cahier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20091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9DE534A-26AB-60CA-39D1-5C472089C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75525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M-38–39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867542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M-39 pour plus de détails.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835451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1 : Additionner avec des objets dans des cadres.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6657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la FR Cadre à dix cases (p. S-29). Voir p. M-39 pour plus de détails.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 2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64699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44479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84</a:t>
            </a:r>
            <a:r>
              <a:rPr lang="fr-ca" sz="2800" b="0" i="0" u="none" baseline="0" dirty="0"/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86</a:t>
            </a:r>
          </a:p>
          <a:p>
            <a:pPr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</a:t>
            </a:r>
            <a:r>
              <a:rPr lang="fr-ca" sz="2800" dirty="0">
                <a:solidFill>
                  <a:srgbClr val="666666"/>
                </a:solidFill>
                <a:latin typeface="Century Gothic"/>
              </a:rPr>
              <a:t>française</a:t>
            </a:r>
          </a:p>
        </p:txBody>
      </p:sp>
    </p:spTree>
    <p:extLst>
      <p:ext uri="{BB962C8B-B14F-4D97-AF65-F5344CB8AC3E}">
        <p14:creationId xmlns:p14="http://schemas.microsoft.com/office/powerpoint/2010/main" val="2068531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F60187-37A4-4471-F7F4-901B7618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056" y="2784155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M-36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18220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70200" y="4711065"/>
            <a:ext cx="4443730" cy="711327"/>
            <a:chOff x="2870200" y="4711065"/>
            <a:chExt cx="4443730" cy="711327"/>
          </a:xfrm>
        </p:grpSpPr>
        <p:sp>
          <p:nvSpPr>
            <p:cNvPr id="2" name="TextBox 1"/>
            <p:cNvSpPr txBox="1"/>
            <p:nvPr/>
          </p:nvSpPr>
          <p:spPr>
            <a:xfrm>
              <a:off x="5676900" y="48514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 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8850" y="4711065"/>
              <a:ext cx="1275080" cy="7113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2870200" y="48514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150" y="4711065"/>
              <a:ext cx="1275080" cy="7113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914900" y="48514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>
            <a:off x="9153779" y="2876169"/>
            <a:ext cx="388620" cy="388620"/>
          </a:xfrm>
          <a:prstGeom prst="ellipse">
            <a:avLst/>
          </a:prstGeom>
          <a:solidFill>
            <a:srgbClr val="005500">
              <a:alpha val="60000"/>
            </a:srgbClr>
          </a:solidFill>
          <a:ln w="25400" cap="flat" cmpd="sng" algn="ctr">
            <a:solidFill>
              <a:srgbClr val="00404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TextBox 9"/>
          <p:cNvSpPr txBox="1"/>
          <p:nvPr/>
        </p:nvSpPr>
        <p:spPr>
          <a:xfrm>
            <a:off x="469900" y="6946900"/>
            <a:ext cx="95656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Peut-on montrer un 6 dans un cadre à cinq cases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Que pouvons-nous utiliser pour montrer un 6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M-36–37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995473"/>
              </p:ext>
            </p:extLst>
          </p:nvPr>
        </p:nvGraphicFramePr>
        <p:xfrm>
          <a:off x="3768979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69900" y="215900"/>
            <a:ext cx="9565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un cadre à dix cases pour additionner avec des objets.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31622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70200" y="4711065"/>
            <a:ext cx="4438015" cy="711327"/>
            <a:chOff x="2870200" y="4711065"/>
            <a:chExt cx="4438015" cy="711327"/>
          </a:xfrm>
        </p:grpSpPr>
        <p:sp>
          <p:nvSpPr>
            <p:cNvPr id="2" name="TextBox 1"/>
            <p:cNvSpPr txBox="1"/>
            <p:nvPr/>
          </p:nvSpPr>
          <p:spPr>
            <a:xfrm>
              <a:off x="5676900" y="48514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 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3135" y="4711065"/>
              <a:ext cx="1275080" cy="7113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2870200" y="48514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6435" y="4711065"/>
              <a:ext cx="1275080" cy="7113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914900" y="48514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>
            <a:off x="9153779" y="2901569"/>
            <a:ext cx="388620" cy="388620"/>
          </a:xfrm>
          <a:prstGeom prst="ellipse">
            <a:avLst/>
          </a:prstGeom>
          <a:solidFill>
            <a:srgbClr val="005500">
              <a:alpha val="60000"/>
            </a:srgbClr>
          </a:solidFill>
          <a:ln w="25400" cap="flat" cmpd="sng" algn="ctr">
            <a:solidFill>
              <a:srgbClr val="00404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TextBox 9"/>
          <p:cNvSpPr txBox="1"/>
          <p:nvPr/>
        </p:nvSpPr>
        <p:spPr>
          <a:xfrm>
            <a:off x="469900" y="6946900"/>
            <a:ext cx="9565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y a-t-il de lapins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M-37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974916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8344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70200" y="4252468"/>
            <a:ext cx="4424299" cy="1223264"/>
            <a:chOff x="2870200" y="4252468"/>
            <a:chExt cx="4424299" cy="1223264"/>
          </a:xfrm>
        </p:grpSpPr>
        <p:grpSp>
          <p:nvGrpSpPr>
            <p:cNvPr id="4" name="Group 3"/>
            <p:cNvGrpSpPr/>
            <p:nvPr/>
          </p:nvGrpSpPr>
          <p:grpSpPr>
            <a:xfrm>
              <a:off x="5737479" y="4252468"/>
              <a:ext cx="1557020" cy="1223264"/>
              <a:chOff x="5737479" y="4252468"/>
              <a:chExt cx="1557020" cy="1223264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6226049" y="4794488"/>
                <a:ext cx="383359" cy="538287"/>
              </a:xfrm>
              <a:custGeom>
                <a:avLst/>
                <a:gdLst/>
                <a:ahLst/>
                <a:cxnLst/>
                <a:rect l="0" t="0" r="0" b="0"/>
                <a:pathLst>
                  <a:path w="383359" h="538287">
                    <a:moveTo>
                      <a:pt x="0" y="0"/>
                    </a:moveTo>
                    <a:lnTo>
                      <a:pt x="383358" y="0"/>
                    </a:lnTo>
                    <a:lnTo>
                      <a:pt x="383358" y="538286"/>
                    </a:lnTo>
                    <a:lnTo>
                      <a:pt x="0" y="538286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37479" y="4252468"/>
                <a:ext cx="1557020" cy="122326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248152" y="4413631"/>
              <a:ext cx="735584" cy="900938"/>
              <a:chOff x="3248152" y="4413631"/>
              <a:chExt cx="735584" cy="900938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3259825" y="4437669"/>
                <a:ext cx="629803" cy="829586"/>
              </a:xfrm>
              <a:custGeom>
                <a:avLst/>
                <a:gdLst/>
                <a:ahLst/>
                <a:cxnLst/>
                <a:rect l="0" t="0" r="0" b="0"/>
                <a:pathLst>
                  <a:path w="629803" h="829586">
                    <a:moveTo>
                      <a:pt x="0" y="0"/>
                    </a:moveTo>
                    <a:lnTo>
                      <a:pt x="629802" y="0"/>
                    </a:lnTo>
                    <a:lnTo>
                      <a:pt x="629802" y="829585"/>
                    </a:lnTo>
                    <a:lnTo>
                      <a:pt x="0" y="829585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48152" y="4413631"/>
                <a:ext cx="735584" cy="90093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2870200" y="4864100"/>
              <a:ext cx="3229229" cy="415498"/>
              <a:chOff x="2870200" y="4864100"/>
              <a:chExt cx="3229229" cy="415498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5676900" y="4864100"/>
                <a:ext cx="51396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2 </a:t>
                </a:r>
                <a:endParaRPr lang="fr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870200" y="4864100"/>
                <a:ext cx="51396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8 </a:t>
                </a:r>
                <a:endParaRPr lang="fr-ca" sz="28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914900" y="4864100"/>
                <a:ext cx="43390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fr-ca" sz="2800">
                  <a:solidFill>
                    <a:srgbClr val="0000FF"/>
                  </a:solidFill>
                  <a:latin typeface="Century Gothic"/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469900" y="69342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y a-t-il d’animaux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M-37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9152763" y="2190369"/>
            <a:ext cx="388620" cy="388620"/>
          </a:xfrm>
          <a:prstGeom prst="ellipse">
            <a:avLst/>
          </a:prstGeom>
          <a:solidFill>
            <a:srgbClr val="7D9EC0">
              <a:alpha val="60000"/>
            </a:srgbClr>
          </a:solidFill>
          <a:ln w="25400" cap="flat" cmpd="sng" algn="ctr">
            <a:solidFill>
              <a:srgbClr val="0000FF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Oval 14"/>
          <p:cNvSpPr/>
          <p:nvPr/>
        </p:nvSpPr>
        <p:spPr>
          <a:xfrm>
            <a:off x="9152763" y="2901569"/>
            <a:ext cx="388620" cy="388620"/>
          </a:xfrm>
          <a:prstGeom prst="ellipse">
            <a:avLst/>
          </a:prstGeom>
          <a:solidFill>
            <a:srgbClr val="D2B48C">
              <a:alpha val="60000"/>
            </a:srgbClr>
          </a:solidFill>
          <a:ln w="25400" cap="flat" cmpd="sng" algn="ctr">
            <a:solidFill>
              <a:srgbClr val="8B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176473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444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870200" y="4351020"/>
            <a:ext cx="4125976" cy="973328"/>
            <a:chOff x="2870200" y="4351020"/>
            <a:chExt cx="4125976" cy="973328"/>
          </a:xfrm>
        </p:grpSpPr>
        <p:grpSp>
          <p:nvGrpSpPr>
            <p:cNvPr id="4" name="Group 3"/>
            <p:cNvGrpSpPr/>
            <p:nvPr/>
          </p:nvGrpSpPr>
          <p:grpSpPr>
            <a:xfrm>
              <a:off x="6080125" y="4351020"/>
              <a:ext cx="916051" cy="973328"/>
              <a:chOff x="6080125" y="4351020"/>
              <a:chExt cx="916051" cy="973328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6116612" y="4371574"/>
                <a:ext cx="786494" cy="924345"/>
              </a:xfrm>
              <a:custGeom>
                <a:avLst/>
                <a:gdLst/>
                <a:ahLst/>
                <a:cxnLst/>
                <a:rect l="0" t="0" r="0" b="0"/>
                <a:pathLst>
                  <a:path w="786494" h="924345">
                    <a:moveTo>
                      <a:pt x="0" y="0"/>
                    </a:moveTo>
                    <a:lnTo>
                      <a:pt x="786493" y="0"/>
                    </a:lnTo>
                    <a:lnTo>
                      <a:pt x="786493" y="924344"/>
                    </a:lnTo>
                    <a:lnTo>
                      <a:pt x="0" y="924344"/>
                    </a:lnTo>
                    <a:close/>
                  </a:path>
                </a:pathLst>
              </a:custGeom>
              <a:solidFill>
                <a:srgbClr val="FFFFE0"/>
              </a:solidFill>
              <a:ln w="38100" cap="flat" cmpd="sng" algn="ctr">
                <a:solidFill>
                  <a:srgbClr val="FFFF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80125" y="4351020"/>
                <a:ext cx="916051" cy="97332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202813" y="4351020"/>
              <a:ext cx="915924" cy="973201"/>
              <a:chOff x="3202813" y="4351020"/>
              <a:chExt cx="915924" cy="973201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3239113" y="4371595"/>
                <a:ext cx="786492" cy="924346"/>
              </a:xfrm>
              <a:custGeom>
                <a:avLst/>
                <a:gdLst/>
                <a:ahLst/>
                <a:cxnLst/>
                <a:rect l="0" t="0" r="0" b="0"/>
                <a:pathLst>
                  <a:path w="786492" h="924346">
                    <a:moveTo>
                      <a:pt x="0" y="0"/>
                    </a:moveTo>
                    <a:lnTo>
                      <a:pt x="786491" y="0"/>
                    </a:lnTo>
                    <a:lnTo>
                      <a:pt x="786491" y="924345"/>
                    </a:lnTo>
                    <a:lnTo>
                      <a:pt x="0" y="924345"/>
                    </a:lnTo>
                    <a:close/>
                  </a:path>
                </a:pathLst>
              </a:custGeom>
              <a:solidFill>
                <a:srgbClr val="FFC0CB"/>
              </a:solidFill>
              <a:ln w="38100" cap="flat" cmpd="sng" algn="ctr">
                <a:solidFill>
                  <a:srgbClr val="FFC0C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02813" y="4351020"/>
                <a:ext cx="915924" cy="973201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5676900" y="48387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 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70200" y="4838700"/>
              <a:ext cx="513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 </a:t>
              </a:r>
              <a:endParaRPr lang="fr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14900" y="48387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fr-ca" sz="2800">
                <a:solidFill>
                  <a:srgbClr val="0000FF"/>
                </a:solidFill>
                <a:latin typeface="Century Gothic"/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0000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Oval 12"/>
          <p:cNvSpPr/>
          <p:nvPr/>
        </p:nvSpPr>
        <p:spPr>
          <a:xfrm>
            <a:off x="9152763" y="2901569"/>
            <a:ext cx="388620" cy="388620"/>
          </a:xfrm>
          <a:prstGeom prst="ellipse">
            <a:avLst/>
          </a:prstGeom>
          <a:solidFill>
            <a:srgbClr val="FFFF79">
              <a:alpha val="60000"/>
            </a:srgbClr>
          </a:solidFill>
          <a:ln w="25400" cap="flat" cmpd="sng" algn="ctr">
            <a:solidFill>
              <a:srgbClr val="FF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TextBox 13"/>
          <p:cNvSpPr txBox="1"/>
          <p:nvPr/>
        </p:nvSpPr>
        <p:spPr>
          <a:xfrm>
            <a:off x="469900" y="69342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Combien y a-t-il de fleurs en tout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M-37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597823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6307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498600" y="4458970"/>
            <a:ext cx="7642479" cy="1028700"/>
            <a:chOff x="1498600" y="4458970"/>
            <a:chExt cx="7642479" cy="1028700"/>
          </a:xfrm>
        </p:grpSpPr>
        <p:grpSp>
          <p:nvGrpSpPr>
            <p:cNvPr id="4" name="Group 3"/>
            <p:cNvGrpSpPr/>
            <p:nvPr/>
          </p:nvGrpSpPr>
          <p:grpSpPr>
            <a:xfrm>
              <a:off x="5391531" y="4517390"/>
              <a:ext cx="1402969" cy="920750"/>
              <a:chOff x="5391531" y="4517390"/>
              <a:chExt cx="1402969" cy="920750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549505" y="4555283"/>
                <a:ext cx="1158750" cy="826827"/>
              </a:xfrm>
              <a:custGeom>
                <a:avLst/>
                <a:gdLst/>
                <a:ahLst/>
                <a:cxnLst/>
                <a:rect l="0" t="0" r="0" b="0"/>
                <a:pathLst>
                  <a:path w="1158750" h="826827">
                    <a:moveTo>
                      <a:pt x="0" y="0"/>
                    </a:moveTo>
                    <a:lnTo>
                      <a:pt x="1158749" y="0"/>
                    </a:lnTo>
                    <a:lnTo>
                      <a:pt x="1158749" y="826826"/>
                    </a:lnTo>
                    <a:lnTo>
                      <a:pt x="0" y="826826"/>
                    </a:lnTo>
                    <a:close/>
                  </a:path>
                </a:pathLst>
              </a:custGeom>
              <a:solidFill>
                <a:srgbClr val="9C743D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91531" y="4517390"/>
                <a:ext cx="1402969" cy="92075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1498600" y="4826000"/>
              <a:ext cx="5824982" cy="488265"/>
              <a:chOff x="1498600" y="4826000"/>
              <a:chExt cx="5824982" cy="488265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4686300" y="49911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498600" y="49911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987800" y="48260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fr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959600" y="48260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201418" y="4517390"/>
              <a:ext cx="1402969" cy="920750"/>
              <a:chOff x="2201418" y="4517390"/>
              <a:chExt cx="1402969" cy="920750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2359391" y="4555282"/>
                <a:ext cx="1158750" cy="826829"/>
              </a:xfrm>
              <a:custGeom>
                <a:avLst/>
                <a:gdLst/>
                <a:ahLst/>
                <a:cxnLst/>
                <a:rect l="0" t="0" r="0" b="0"/>
                <a:pathLst>
                  <a:path w="1158750" h="826829">
                    <a:moveTo>
                      <a:pt x="0" y="0"/>
                    </a:moveTo>
                    <a:lnTo>
                      <a:pt x="1158749" y="0"/>
                    </a:lnTo>
                    <a:lnTo>
                      <a:pt x="1158749" y="826828"/>
                    </a:lnTo>
                    <a:lnTo>
                      <a:pt x="0" y="826828"/>
                    </a:lnTo>
                    <a:close/>
                  </a:path>
                </a:pathLst>
              </a:custGeom>
              <a:solidFill>
                <a:srgbClr val="D2B48C"/>
              </a:solidFill>
              <a:ln w="38100" cap="flat" cmpd="sng" algn="ctr">
                <a:solidFill>
                  <a:srgbClr val="D2B48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11" name="Picture 10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1418" y="4517390"/>
                <a:ext cx="1402969" cy="92075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pic>
          <p:nvPicPr>
            <p:cNvPr id="13" name="Picture 12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874" y="4458970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5" name="Oval 14"/>
          <p:cNvSpPr/>
          <p:nvPr/>
        </p:nvSpPr>
        <p:spPr>
          <a:xfrm>
            <a:off x="9152763" y="2190369"/>
            <a:ext cx="388620" cy="388620"/>
          </a:xfrm>
          <a:prstGeom prst="ellipse">
            <a:avLst/>
          </a:prstGeom>
          <a:solidFill>
            <a:srgbClr val="D2B48C">
              <a:alpha val="60000"/>
            </a:srgbClr>
          </a:solidFill>
          <a:ln w="25400" cap="flat" cmpd="sng" algn="ctr">
            <a:solidFill>
              <a:srgbClr val="9C743D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Oval 15"/>
          <p:cNvSpPr/>
          <p:nvPr/>
        </p:nvSpPr>
        <p:spPr>
          <a:xfrm>
            <a:off x="9153779" y="2901569"/>
            <a:ext cx="388620" cy="388620"/>
          </a:xfrm>
          <a:prstGeom prst="ellipse">
            <a:avLst/>
          </a:prstGeom>
          <a:solidFill>
            <a:srgbClr val="9C743D">
              <a:alpha val="60000"/>
            </a:srgbClr>
          </a:solidFill>
          <a:ln w="25400" cap="flat" cmpd="sng" algn="ctr">
            <a:solidFill>
              <a:srgbClr val="D2B48C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TextBox 16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de chevaux peut-on compter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M-37–38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266971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572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29335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C0CB">
              <a:alpha val="60000"/>
            </a:srgbClr>
          </a:solidFill>
          <a:ln w="25400" cap="flat" cmpd="sng" algn="ctr">
            <a:solidFill>
              <a:srgbClr val="FFE4E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Oval 2"/>
          <p:cNvSpPr/>
          <p:nvPr/>
        </p:nvSpPr>
        <p:spPr>
          <a:xfrm>
            <a:off x="9153779" y="2884297"/>
            <a:ext cx="388620" cy="388620"/>
          </a:xfrm>
          <a:prstGeom prst="ellipse">
            <a:avLst/>
          </a:prstGeom>
          <a:solidFill>
            <a:srgbClr val="C0C0C0">
              <a:alpha val="60000"/>
            </a:srgbClr>
          </a:solidFill>
          <a:ln w="25400" cap="flat" cmpd="sng" algn="ctr">
            <a:solidFill>
              <a:srgbClr val="80808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6" name="Group 15"/>
          <p:cNvGrpSpPr/>
          <p:nvPr/>
        </p:nvGrpSpPr>
        <p:grpSpPr>
          <a:xfrm>
            <a:off x="1308100" y="4484370"/>
            <a:ext cx="7832979" cy="1028700"/>
            <a:chOff x="1308100" y="4484370"/>
            <a:chExt cx="7832979" cy="1028700"/>
          </a:xfrm>
        </p:grpSpPr>
        <p:grpSp>
          <p:nvGrpSpPr>
            <p:cNvPr id="6" name="Group 5"/>
            <p:cNvGrpSpPr/>
            <p:nvPr/>
          </p:nvGrpSpPr>
          <p:grpSpPr>
            <a:xfrm>
              <a:off x="5323840" y="4490466"/>
              <a:ext cx="1432560" cy="920623"/>
              <a:chOff x="5323840" y="4490466"/>
              <a:chExt cx="1432560" cy="920623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5400553" y="4505852"/>
                <a:ext cx="1327155" cy="878841"/>
              </a:xfrm>
              <a:custGeom>
                <a:avLst/>
                <a:gdLst/>
                <a:ahLst/>
                <a:cxnLst/>
                <a:rect l="0" t="0" r="0" b="0"/>
                <a:pathLst>
                  <a:path w="1327155" h="878841">
                    <a:moveTo>
                      <a:pt x="0" y="0"/>
                    </a:moveTo>
                    <a:lnTo>
                      <a:pt x="1327154" y="0"/>
                    </a:lnTo>
                    <a:lnTo>
                      <a:pt x="1327154" y="878840"/>
                    </a:lnTo>
                    <a:lnTo>
                      <a:pt x="0" y="878840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3840" y="4490466"/>
                <a:ext cx="1432560" cy="92062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2138680" y="4490466"/>
              <a:ext cx="1432560" cy="920623"/>
              <a:chOff x="2138680" y="4490466"/>
              <a:chExt cx="1432560" cy="920623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2304322" y="4918456"/>
                <a:ext cx="321029" cy="284748"/>
              </a:xfrm>
              <a:custGeom>
                <a:avLst/>
                <a:gdLst/>
                <a:ahLst/>
                <a:cxnLst/>
                <a:rect l="0" t="0" r="0" b="0"/>
                <a:pathLst>
                  <a:path w="321029" h="284748">
                    <a:moveTo>
                      <a:pt x="0" y="0"/>
                    </a:moveTo>
                    <a:lnTo>
                      <a:pt x="321028" y="0"/>
                    </a:lnTo>
                    <a:lnTo>
                      <a:pt x="321028" y="284747"/>
                    </a:lnTo>
                    <a:lnTo>
                      <a:pt x="0" y="284747"/>
                    </a:lnTo>
                    <a:close/>
                  </a:path>
                </a:pathLst>
              </a:custGeom>
              <a:solidFill>
                <a:srgbClr val="FFC0CB"/>
              </a:solidFill>
              <a:ln w="38100" cap="flat" cmpd="sng" algn="ctr">
                <a:solidFill>
                  <a:srgbClr val="FFC0C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38680" y="4490466"/>
                <a:ext cx="1432560" cy="92062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pic>
          <p:nvPicPr>
            <p:cNvPr id="10" name="Picture 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874" y="4484370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5" name="Group 14"/>
            <p:cNvGrpSpPr/>
            <p:nvPr/>
          </p:nvGrpSpPr>
          <p:grpSpPr>
            <a:xfrm>
              <a:off x="1308100" y="4864100"/>
              <a:ext cx="5824982" cy="488265"/>
              <a:chOff x="1308100" y="4864100"/>
              <a:chExt cx="5824982" cy="488265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4495800" y="50292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308100" y="50292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797300" y="48641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fr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769100" y="48641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469900" y="69342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vaches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M-37–38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524923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572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01027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FFE0">
              <a:alpha val="60000"/>
            </a:srgbClr>
          </a:solidFill>
          <a:ln w="25400" cap="flat" cmpd="sng" algn="ctr">
            <a:solidFill>
              <a:srgbClr val="FFA5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Oval 2"/>
          <p:cNvSpPr/>
          <p:nvPr/>
        </p:nvSpPr>
        <p:spPr>
          <a:xfrm>
            <a:off x="9153779" y="2871597"/>
            <a:ext cx="388620" cy="388620"/>
          </a:xfrm>
          <a:prstGeom prst="ellipse">
            <a:avLst/>
          </a:prstGeom>
          <a:solidFill>
            <a:srgbClr val="FDDCAA">
              <a:alpha val="60000"/>
            </a:srgbClr>
          </a:solidFill>
          <a:ln w="25400" cap="flat" cmpd="sng" algn="ctr">
            <a:solidFill>
              <a:srgbClr val="FDDCAA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6" name="Group 15"/>
          <p:cNvGrpSpPr/>
          <p:nvPr/>
        </p:nvGrpSpPr>
        <p:grpSpPr>
          <a:xfrm>
            <a:off x="1409700" y="4281805"/>
            <a:ext cx="7731379" cy="1269365"/>
            <a:chOff x="1409700" y="4281805"/>
            <a:chExt cx="7731379" cy="1269365"/>
          </a:xfrm>
        </p:grpSpPr>
        <p:grpSp>
          <p:nvGrpSpPr>
            <p:cNvPr id="6" name="Group 5"/>
            <p:cNvGrpSpPr/>
            <p:nvPr/>
          </p:nvGrpSpPr>
          <p:grpSpPr>
            <a:xfrm>
              <a:off x="5326380" y="4281805"/>
              <a:ext cx="1531620" cy="1187704"/>
              <a:chOff x="5326380" y="4281805"/>
              <a:chExt cx="1531620" cy="1187704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6281044" y="4524729"/>
                <a:ext cx="538855" cy="516167"/>
              </a:xfrm>
              <a:custGeom>
                <a:avLst/>
                <a:gdLst/>
                <a:ahLst/>
                <a:cxnLst/>
                <a:rect l="0" t="0" r="0" b="0"/>
                <a:pathLst>
                  <a:path w="538855" h="516167">
                    <a:moveTo>
                      <a:pt x="0" y="0"/>
                    </a:moveTo>
                    <a:lnTo>
                      <a:pt x="538854" y="0"/>
                    </a:lnTo>
                    <a:lnTo>
                      <a:pt x="538854" y="516166"/>
                    </a:lnTo>
                    <a:lnTo>
                      <a:pt x="0" y="516166"/>
                    </a:lnTo>
                    <a:close/>
                  </a:path>
                </a:pathLst>
              </a:custGeom>
              <a:solidFill>
                <a:srgbClr val="FDDCAA"/>
              </a:solidFill>
              <a:ln w="38100" cap="flat" cmpd="sng" algn="ctr">
                <a:solidFill>
                  <a:srgbClr val="FDDCA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6380" y="4281805"/>
                <a:ext cx="1531620" cy="11877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2104009" y="4281805"/>
              <a:ext cx="1531620" cy="1187704"/>
              <a:chOff x="2104009" y="4281805"/>
              <a:chExt cx="1531620" cy="1187704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2200553" y="4322467"/>
                <a:ext cx="1411438" cy="940069"/>
              </a:xfrm>
              <a:custGeom>
                <a:avLst/>
                <a:gdLst/>
                <a:ahLst/>
                <a:cxnLst/>
                <a:rect l="0" t="0" r="0" b="0"/>
                <a:pathLst>
                  <a:path w="1411438" h="940069">
                    <a:moveTo>
                      <a:pt x="0" y="0"/>
                    </a:moveTo>
                    <a:lnTo>
                      <a:pt x="1411437" y="0"/>
                    </a:lnTo>
                    <a:lnTo>
                      <a:pt x="1411437" y="940068"/>
                    </a:lnTo>
                    <a:lnTo>
                      <a:pt x="0" y="940068"/>
                    </a:lnTo>
                    <a:close/>
                  </a:path>
                </a:pathLst>
              </a:custGeom>
              <a:solidFill>
                <a:srgbClr val="FFFFE0"/>
              </a:solidFill>
              <a:ln w="38100" cap="flat" cmpd="sng" algn="ctr">
                <a:solidFill>
                  <a:srgbClr val="FFFFE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04009" y="4281805"/>
                <a:ext cx="1531620" cy="118770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pic>
          <p:nvPicPr>
            <p:cNvPr id="10" name="Picture 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874" y="4522470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5" name="Group 14"/>
            <p:cNvGrpSpPr/>
            <p:nvPr/>
          </p:nvGrpSpPr>
          <p:grpSpPr>
            <a:xfrm>
              <a:off x="1409700" y="4864100"/>
              <a:ext cx="5824982" cy="488265"/>
              <a:chOff x="1409700" y="4864100"/>
              <a:chExt cx="5824982" cy="488265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4597400" y="50292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409700" y="50292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898900" y="48641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fr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870700" y="48641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469900" y="69342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chèvres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M-37–38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286402"/>
              </p:ext>
            </p:extLst>
          </p:nvPr>
        </p:nvGraphicFramePr>
        <p:xfrm>
          <a:off x="3768979" y="2748534"/>
          <a:ext cx="2622042" cy="1048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57200" y="1905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 : (suite)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81017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E504017-4861-4B56-910D-C02D90569E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B59FF9-4522-44C7-A132-F7C88AF0B1D9}"/>
</file>

<file path=customXml/itemProps3.xml><?xml version="1.0" encoding="utf-8"?>
<ds:datastoreItem xmlns:ds="http://schemas.openxmlformats.org/officeDocument/2006/customXml" ds:itemID="{D038F9E5-CC1B-4E38-8F5E-321342AE43D3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430</Words>
  <Application>Microsoft Office PowerPoint</Application>
  <PresentationFormat>Custom</PresentationFormat>
  <Paragraphs>72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16</cp:revision>
  <dcterms:created xsi:type="dcterms:W3CDTF">2019-07-29T17:21:02Z</dcterms:created>
  <dcterms:modified xsi:type="dcterms:W3CDTF">2023-02-15T20:43:30Z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