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83312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entury Gothic" panose="020B050202020202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631B0E5F-77DB-4335-A13E-B9C7FA807009}"/>
    <pc:docChg chg="custSel modSld">
      <pc:chgData name="Megan Burns" userId="623e1b0c-ad23-4e0f-a80f-6405fe9aac03" providerId="ADAL" clId="{631B0E5F-77DB-4335-A13E-B9C7FA807009}" dt="2023-01-19T17:07:19.188" v="12" actId="20577"/>
      <pc:docMkLst>
        <pc:docMk/>
      </pc:docMkLst>
      <pc:sldChg chg="modSp mod">
        <pc:chgData name="Megan Burns" userId="623e1b0c-ad23-4e0f-a80f-6405fe9aac03" providerId="ADAL" clId="{631B0E5F-77DB-4335-A13E-B9C7FA807009}" dt="2023-01-19T17:07:12.820" v="10" actId="20577"/>
        <pc:sldMkLst>
          <pc:docMk/>
          <pc:sldMk cId="1180756107" sldId="256"/>
        </pc:sldMkLst>
        <pc:spChg chg="mod">
          <ac:chgData name="Megan Burns" userId="623e1b0c-ad23-4e0f-a80f-6405fe9aac03" providerId="ADAL" clId="{631B0E5F-77DB-4335-A13E-B9C7FA807009}" dt="2023-01-19T17:07:12.820" v="10" actId="20577"/>
          <ac:spMkLst>
            <pc:docMk/>
            <pc:sldMk cId="1180756107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631B0E5F-77DB-4335-A13E-B9C7FA807009}" dt="2023-01-19T14:48:53.416" v="0" actId="6549"/>
        <pc:sldMkLst>
          <pc:docMk/>
          <pc:sldMk cId="2681132484" sldId="257"/>
        </pc:sldMkLst>
      </pc:sldChg>
      <pc:sldChg chg="addSp delSp modSp mod modNotesTx">
        <pc:chgData name="Megan Burns" userId="623e1b0c-ad23-4e0f-a80f-6405fe9aac03" providerId="ADAL" clId="{631B0E5F-77DB-4335-A13E-B9C7FA807009}" dt="2023-01-19T14:50:08.938" v="8" actId="6549"/>
        <pc:sldMkLst>
          <pc:docMk/>
          <pc:sldMk cId="1352218061" sldId="272"/>
        </pc:sldMkLst>
        <pc:picChg chg="del">
          <ac:chgData name="Megan Burns" userId="623e1b0c-ad23-4e0f-a80f-6405fe9aac03" providerId="ADAL" clId="{631B0E5F-77DB-4335-A13E-B9C7FA807009}" dt="2023-01-19T14:49:53.041" v="5" actId="478"/>
          <ac:picMkLst>
            <pc:docMk/>
            <pc:sldMk cId="1352218061" sldId="272"/>
            <ac:picMk id="4" creationId="{00000000-0000-0000-0000-000000000000}"/>
          </ac:picMkLst>
        </pc:picChg>
        <pc:picChg chg="add mod">
          <ac:chgData name="Megan Burns" userId="623e1b0c-ad23-4e0f-a80f-6405fe9aac03" providerId="ADAL" clId="{631B0E5F-77DB-4335-A13E-B9C7FA807009}" dt="2023-01-19T14:50:01.806" v="7" actId="1037"/>
          <ac:picMkLst>
            <pc:docMk/>
            <pc:sldMk cId="1352218061" sldId="272"/>
            <ac:picMk id="6" creationId="{D6048BA3-EA3C-2F13-90D9-7C956F2A7762}"/>
          </ac:picMkLst>
        </pc:picChg>
      </pc:sldChg>
      <pc:sldChg chg="modNotesTx">
        <pc:chgData name="Megan Burns" userId="623e1b0c-ad23-4e0f-a80f-6405fe9aac03" providerId="ADAL" clId="{631B0E5F-77DB-4335-A13E-B9C7FA807009}" dt="2023-01-19T14:49:10.702" v="1" actId="6549"/>
        <pc:sldMkLst>
          <pc:docMk/>
          <pc:sldMk cId="2463150942" sldId="273"/>
        </pc:sldMkLst>
      </pc:sldChg>
      <pc:sldChg chg="modSp mod">
        <pc:chgData name="Megan Burns" userId="623e1b0c-ad23-4e0f-a80f-6405fe9aac03" providerId="ADAL" clId="{631B0E5F-77DB-4335-A13E-B9C7FA807009}" dt="2023-01-19T17:07:19.188" v="12" actId="20577"/>
        <pc:sldMkLst>
          <pc:docMk/>
          <pc:sldMk cId="2714722887" sldId="279"/>
        </pc:sldMkLst>
        <pc:spChg chg="mod">
          <ac:chgData name="Megan Burns" userId="623e1b0c-ad23-4e0f-a80f-6405fe9aac03" providerId="ADAL" clId="{631B0E5F-77DB-4335-A13E-B9C7FA807009}" dt="2023-01-19T17:07:19.188" v="12" actId="20577"/>
          <ac:spMkLst>
            <pc:docMk/>
            <pc:sldMk cId="2714722887" sldId="279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EC82447E-3C2A-4BAB-9E94-41231BFEAA12}"/>
    <pc:docChg chg="modSld">
      <pc:chgData name="Dishpreet Kaur" userId="19ba2128-39f9-4128-b8af-0f9b31cf97c0" providerId="ADAL" clId="{EC82447E-3C2A-4BAB-9E94-41231BFEAA12}" dt="2023-02-15T20:12:00.882" v="1" actId="20577"/>
      <pc:docMkLst>
        <pc:docMk/>
      </pc:docMkLst>
      <pc:sldChg chg="modSp mod">
        <pc:chgData name="Dishpreet Kaur" userId="19ba2128-39f9-4128-b8af-0f9b31cf97c0" providerId="ADAL" clId="{EC82447E-3C2A-4BAB-9E94-41231BFEAA12}" dt="2023-02-15T20:12:00.882" v="1" actId="20577"/>
        <pc:sldMkLst>
          <pc:docMk/>
          <pc:sldMk cId="1180756107" sldId="256"/>
        </pc:sldMkLst>
        <pc:spChg chg="mod">
          <ac:chgData name="Dishpreet Kaur" userId="19ba2128-39f9-4128-b8af-0f9b31cf97c0" providerId="ADAL" clId="{EC82447E-3C2A-4BAB-9E94-41231BFEAA12}" dt="2023-02-15T20:12:00.882" v="1" actId="20577"/>
          <ac:spMkLst>
            <pc:docMk/>
            <pc:sldMk cId="1180756107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D3DF9-BA28-47A1-BC52-15D872C9335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8682D-D33E-40AE-9A54-6BC255582A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595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48682D-D33E-40AE-9A54-6BC255582AF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8307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48682D-D33E-40AE-9A54-6BC255582AF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0342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48682D-D33E-40AE-9A54-6BC255582AFA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485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114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2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788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744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717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626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860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96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372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183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105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879CD-8A54-4C4B-827E-FDD4C70F72A0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7B19F-76B9-4DDC-ADC2-C087BBABB0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15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7552" y="736600"/>
            <a:ext cx="892194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M-9–14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LNM-56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Comptage 10 dans un groupe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compteront jusqu’à 10, en commençant avec un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chiffre inférieur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à10.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rempliront le cadre à dix cases en utilisant la régularité de lecture : de gauche à droite, de haut en bas.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62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64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80756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cases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229963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3424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Remplir un cadre à dix cases avec 7.  Voir p. M-10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41757"/>
              </p:ext>
            </p:extLst>
          </p:nvPr>
        </p:nvGraphicFramePr>
        <p:xfrm>
          <a:off x="1523999" y="2416429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27363" y="29650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7" name="Group 16"/>
          <p:cNvGrpSpPr/>
          <p:nvPr/>
        </p:nvGrpSpPr>
        <p:grpSpPr>
          <a:xfrm>
            <a:off x="1905508" y="2646680"/>
            <a:ext cx="6533261" cy="2384171"/>
            <a:chOff x="1905508" y="2646680"/>
            <a:chExt cx="6533261" cy="238417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200" y="4050411"/>
              <a:ext cx="742569" cy="9321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5688" y="2658237"/>
              <a:ext cx="317246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881" y="2646680"/>
              <a:ext cx="657606" cy="92824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7039" y="2646680"/>
              <a:ext cx="649859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0031" y="2658237"/>
              <a:ext cx="746506" cy="9244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4026" y="2658237"/>
              <a:ext cx="626618" cy="9321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508" y="4005834"/>
              <a:ext cx="657606" cy="1021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881" y="4009771"/>
              <a:ext cx="653669" cy="1021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4" name="Picture 13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3102" y="4005834"/>
              <a:ext cx="653669" cy="10250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5" name="Picture 1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1311" y="4060063"/>
              <a:ext cx="584073" cy="9166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5403" y="4050411"/>
              <a:ext cx="317246" cy="9359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8" name="TextBox 17"/>
          <p:cNvSpPr txBox="1"/>
          <p:nvPr/>
        </p:nvSpPr>
        <p:spPr>
          <a:xfrm>
            <a:off x="469900" y="2032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Remplir un cadre à dix cases.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01719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7190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S’exercer à le remplir sans inclure quelques chiffres pour aider. Voir p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. M-10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59352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52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719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Remplir un cadre à dix cases vide.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13175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874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pions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Continuer de compter jusqu’à 10. Voir p. M-11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22478"/>
              </p:ext>
            </p:extLst>
          </p:nvPr>
        </p:nvGraphicFramePr>
        <p:xfrm>
          <a:off x="15239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9152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4885690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3437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2040763" y="441401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77303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20407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630034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4968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66860" y="2931922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641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pions dans le cadre à dix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Remplir les cases vides. Voir p. M-11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5900"/>
            <a:ext cx="833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Compter 10 dans un groupe avec un cadre à dix cases.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80057"/>
              </p:ext>
            </p:extLst>
          </p:nvPr>
        </p:nvGraphicFramePr>
        <p:xfrm>
          <a:off x="1536699" y="2387600"/>
          <a:ext cx="71120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0788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34758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49109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63079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2078863" y="4328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7781163" y="2931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3463163" y="43162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4898263" y="43162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9166860" y="2296922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27761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Cadre à dix cases (p. S-29). Voir p. M-11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1 : Remplir un cadre à dix cases.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63719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215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M-12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73464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Activité 2 : Compter 10 dans un groupe avec un cadre à dix cases.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5376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342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M-12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048BA3-EA3C-2F13-90D9-7C956F2A7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12" y="1737996"/>
            <a:ext cx="8887137" cy="39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18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26327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M-12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3150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13849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1 : Début du comptage pour la soustraction.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2834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78752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M-9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1132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0583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2 : Début du comptage pour l’addition.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41353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29901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58282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596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5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42141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62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64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1472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899" y="838200"/>
            <a:ext cx="540218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cercles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en plus dois-je dessiner si je veux obtenir 5 cercles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25218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Compter jusqu’à 5.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52694" y="-10864"/>
            <a:ext cx="4107306" cy="6356604"/>
            <a:chOff x="6052694" y="0"/>
            <a:chExt cx="4107306" cy="6356604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6052694" y="0"/>
              <a:ext cx="0" cy="63566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052694" y="6356604"/>
              <a:ext cx="41073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7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625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Continuez à compter jusqu’à ce que vous ayez compté cinq doigts en tout. Voir p. M-9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583" y="2208403"/>
            <a:ext cx="3531489" cy="3203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34984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899" y="850900"/>
            <a:ext cx="55462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cercles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19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6" name="Group 15"/>
          <p:cNvGrpSpPr/>
          <p:nvPr/>
        </p:nvGrpSpPr>
        <p:grpSpPr>
          <a:xfrm>
            <a:off x="7707123" y="-10864"/>
            <a:ext cx="2452877" cy="6369305"/>
            <a:chOff x="7707123" y="0"/>
            <a:chExt cx="2452877" cy="6369305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7707123" y="0"/>
              <a:ext cx="0" cy="6369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707123" y="6369305"/>
              <a:ext cx="24528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791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899" y="850900"/>
            <a:ext cx="3601987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cercles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12919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2854071" y="3264535"/>
            <a:ext cx="1090930" cy="1090930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45384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6346571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030972" y="3264535"/>
            <a:ext cx="1090930" cy="1090930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6" name="Group 15"/>
          <p:cNvGrpSpPr/>
          <p:nvPr/>
        </p:nvGrpSpPr>
        <p:grpSpPr>
          <a:xfrm>
            <a:off x="4219195" y="-10864"/>
            <a:ext cx="5940805" cy="6356603"/>
            <a:chOff x="4219195" y="0"/>
            <a:chExt cx="5940805" cy="6356603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4219195" y="0"/>
              <a:ext cx="0" cy="63566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219195" y="6356603"/>
              <a:ext cx="594080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11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38063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y a-t-il de triangles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51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. M-10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83573" y="1984950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30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3460829" y="1984950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30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983573" y="4772370"/>
            <a:ext cx="1253454" cy="1146201"/>
          </a:xfrm>
          <a:custGeom>
            <a:avLst/>
            <a:gdLst/>
            <a:ahLst/>
            <a:cxnLst/>
            <a:rect l="0" t="0" r="0" b="0"/>
            <a:pathLst>
              <a:path w="1253454" h="1146201">
                <a:moveTo>
                  <a:pt x="626830" y="0"/>
                </a:moveTo>
                <a:lnTo>
                  <a:pt x="1253453" y="1146200"/>
                </a:lnTo>
                <a:lnTo>
                  <a:pt x="0" y="1146200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3460829" y="4772370"/>
            <a:ext cx="1253454" cy="1146201"/>
          </a:xfrm>
          <a:custGeom>
            <a:avLst/>
            <a:gdLst/>
            <a:ahLst/>
            <a:cxnLst/>
            <a:rect l="0" t="0" r="0" b="0"/>
            <a:pathLst>
              <a:path w="1253454" h="1146201">
                <a:moveTo>
                  <a:pt x="626830" y="0"/>
                </a:moveTo>
                <a:lnTo>
                  <a:pt x="1253453" y="1146200"/>
                </a:lnTo>
                <a:lnTo>
                  <a:pt x="0" y="1146200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207376" y="3272172"/>
            <a:ext cx="1253454" cy="1146198"/>
          </a:xfrm>
          <a:custGeom>
            <a:avLst/>
            <a:gdLst/>
            <a:ahLst/>
            <a:cxnLst/>
            <a:rect l="0" t="0" r="0" b="0"/>
            <a:pathLst>
              <a:path w="1253454" h="1146198">
                <a:moveTo>
                  <a:pt x="626830" y="0"/>
                </a:moveTo>
                <a:lnTo>
                  <a:pt x="1253453" y="1146197"/>
                </a:lnTo>
                <a:lnTo>
                  <a:pt x="0" y="1146197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8032830" y="3095879"/>
            <a:ext cx="1253455" cy="1146200"/>
          </a:xfrm>
          <a:custGeom>
            <a:avLst/>
            <a:gdLst/>
            <a:ahLst/>
            <a:cxnLst/>
            <a:rect l="0" t="0" r="0" b="0"/>
            <a:pathLst>
              <a:path w="1253455" h="1146200">
                <a:moveTo>
                  <a:pt x="626829" y="0"/>
                </a:moveTo>
                <a:lnTo>
                  <a:pt x="1253454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7258130" y="4524859"/>
            <a:ext cx="1253455" cy="1146200"/>
          </a:xfrm>
          <a:custGeom>
            <a:avLst/>
            <a:gdLst/>
            <a:ahLst/>
            <a:cxnLst/>
            <a:rect l="0" t="0" r="0" b="0"/>
            <a:pathLst>
              <a:path w="1253455" h="1146200">
                <a:moveTo>
                  <a:pt x="626829" y="0"/>
                </a:moveTo>
                <a:lnTo>
                  <a:pt x="1253454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5839576" y="3378661"/>
            <a:ext cx="1253455" cy="1146199"/>
          </a:xfrm>
          <a:custGeom>
            <a:avLst/>
            <a:gdLst/>
            <a:ahLst/>
            <a:cxnLst/>
            <a:rect l="0" t="0" r="0" b="0"/>
            <a:pathLst>
              <a:path w="1253455" h="1146199">
                <a:moveTo>
                  <a:pt x="626831" y="0"/>
                </a:moveTo>
                <a:lnTo>
                  <a:pt x="1253454" y="1146198"/>
                </a:lnTo>
                <a:lnTo>
                  <a:pt x="0" y="1146198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7884857" y="1267262"/>
            <a:ext cx="1253454" cy="1146200"/>
          </a:xfrm>
          <a:custGeom>
            <a:avLst/>
            <a:gdLst/>
            <a:ahLst/>
            <a:cxnLst/>
            <a:rect l="0" t="0" r="0" b="0"/>
            <a:pathLst>
              <a:path w="1253454" h="1146200">
                <a:moveTo>
                  <a:pt x="626829" y="0"/>
                </a:moveTo>
                <a:lnTo>
                  <a:pt x="1253453" y="1146199"/>
                </a:lnTo>
                <a:lnTo>
                  <a:pt x="0" y="1146199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5839576" y="1086264"/>
            <a:ext cx="1253454" cy="1146199"/>
          </a:xfrm>
          <a:custGeom>
            <a:avLst/>
            <a:gdLst/>
            <a:ahLst/>
            <a:cxnLst/>
            <a:rect l="0" t="0" r="0" b="0"/>
            <a:pathLst>
              <a:path w="1253454" h="1146199">
                <a:moveTo>
                  <a:pt x="626831" y="0"/>
                </a:moveTo>
                <a:lnTo>
                  <a:pt x="1253453" y="1146198"/>
                </a:lnTo>
                <a:lnTo>
                  <a:pt x="0" y="1146198"/>
                </a:lnTo>
                <a:close/>
              </a:path>
            </a:pathLst>
          </a:custGeom>
          <a:solidFill>
            <a:srgbClr val="00FF00"/>
          </a:solidFill>
          <a:ln w="381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469900" y="203200"/>
            <a:ext cx="43220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Compter jusqu’à 10 par groupes de 5.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130800" y="-10864"/>
            <a:ext cx="5029200" cy="2877187"/>
            <a:chOff x="5130800" y="0"/>
            <a:chExt cx="5029200" cy="2877187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130800" y="0"/>
              <a:ext cx="0" cy="28771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30800" y="2877187"/>
              <a:ext cx="502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824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14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Quelles sont les méthodes les plus simples pour s'assurer qu'il y a bien 10 cercles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Voir p. M-10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992378" y="14080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Oval 3"/>
          <p:cNvSpPr/>
          <p:nvPr/>
        </p:nvSpPr>
        <p:spPr>
          <a:xfrm>
            <a:off x="3261106" y="14080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1747774" y="3067050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3687318" y="3067050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792734" y="49132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4594606" y="5154549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2546223" y="4766564"/>
            <a:ext cx="970788" cy="970788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7931023" y="1960118"/>
            <a:ext cx="970789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7426579" y="3757676"/>
            <a:ext cx="970788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6160262" y="2197862"/>
            <a:ext cx="970788" cy="97078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49701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Compter jusqu’à 10 sans cadre à dix cases.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900" y="838200"/>
            <a:ext cx="509549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a-t-il de cercles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751577" y="-10864"/>
            <a:ext cx="4408423" cy="5084699"/>
            <a:chOff x="5751577" y="0"/>
            <a:chExt cx="4408423" cy="5084699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751577" y="0"/>
              <a:ext cx="0" cy="50846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751578" y="5084699"/>
              <a:ext cx="440842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417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3337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Comment appelle-t-on ceci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Pourquoi l’appelle-t-on un cadre à cinq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11426"/>
              </p:ext>
            </p:extLst>
          </p:nvPr>
        </p:nvGraphicFramePr>
        <p:xfrm>
          <a:off x="1523999" y="2359279"/>
          <a:ext cx="7112000" cy="142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203200"/>
            <a:ext cx="37587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Présentation du cadre à dix cases.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08226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B3524D-2C8A-445B-BF06-2D4EAA57CBD6}"/>
</file>

<file path=customXml/itemProps2.xml><?xml version="1.0" encoding="utf-8"?>
<ds:datastoreItem xmlns:ds="http://schemas.openxmlformats.org/officeDocument/2006/customXml" ds:itemID="{34EFE5A3-19A7-4B09-937E-22E2E4680C75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57831B01-F235-4B6A-8BEA-D1AEB3EB14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579</Words>
  <Application>Microsoft Office PowerPoint</Application>
  <PresentationFormat>Custom</PresentationFormat>
  <Paragraphs>58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26</cp:revision>
  <dcterms:created xsi:type="dcterms:W3CDTF">2019-07-29T17:17:17Z</dcterms:created>
  <dcterms:modified xsi:type="dcterms:W3CDTF">2023-02-15T20:12:04Z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