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2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10160000" cy="8331200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Century Gothic" panose="020B0502020202020204" pitchFamily="3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24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536" y="60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3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2.fntdata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6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.fntdata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F1155BB2-1AC8-456D-8A89-B8E877E6C2CC}"/>
    <pc:docChg chg="modSld">
      <pc:chgData name="Megan Burns" userId="623e1b0c-ad23-4e0f-a80f-6405fe9aac03" providerId="ADAL" clId="{F1155BB2-1AC8-456D-8A89-B8E877E6C2CC}" dt="2023-01-19T17:05:36.745" v="3" actId="20577"/>
      <pc:docMkLst>
        <pc:docMk/>
      </pc:docMkLst>
      <pc:sldChg chg="modSp mod">
        <pc:chgData name="Megan Burns" userId="623e1b0c-ad23-4e0f-a80f-6405fe9aac03" providerId="ADAL" clId="{F1155BB2-1AC8-456D-8A89-B8E877E6C2CC}" dt="2023-01-19T17:05:30.759" v="1" actId="20577"/>
        <pc:sldMkLst>
          <pc:docMk/>
          <pc:sldMk cId="32193141" sldId="256"/>
        </pc:sldMkLst>
        <pc:spChg chg="mod">
          <ac:chgData name="Megan Burns" userId="623e1b0c-ad23-4e0f-a80f-6405fe9aac03" providerId="ADAL" clId="{F1155BB2-1AC8-456D-8A89-B8E877E6C2CC}" dt="2023-01-19T17:05:30.759" v="1" actId="20577"/>
          <ac:spMkLst>
            <pc:docMk/>
            <pc:sldMk cId="32193141" sldId="256"/>
            <ac:spMk id="5" creationId="{00000000-0000-0000-0000-000000000000}"/>
          </ac:spMkLst>
        </pc:spChg>
      </pc:sldChg>
      <pc:sldChg chg="modSp mod">
        <pc:chgData name="Megan Burns" userId="623e1b0c-ad23-4e0f-a80f-6405fe9aac03" providerId="ADAL" clId="{F1155BB2-1AC8-456D-8A89-B8E877E6C2CC}" dt="2023-01-19T17:05:36.745" v="3" actId="20577"/>
        <pc:sldMkLst>
          <pc:docMk/>
          <pc:sldMk cId="1572306755" sldId="273"/>
        </pc:sldMkLst>
        <pc:spChg chg="mod">
          <ac:chgData name="Megan Burns" userId="623e1b0c-ad23-4e0f-a80f-6405fe9aac03" providerId="ADAL" clId="{F1155BB2-1AC8-456D-8A89-B8E877E6C2CC}" dt="2023-01-19T17:05:36.745" v="3" actId="20577"/>
          <ac:spMkLst>
            <pc:docMk/>
            <pc:sldMk cId="1572306755" sldId="273"/>
            <ac:spMk id="2" creationId="{00000000-0000-0000-0000-000000000000}"/>
          </ac:spMkLst>
        </pc:spChg>
      </pc:sldChg>
    </pc:docChg>
  </pc:docChgLst>
  <pc:docChgLst>
    <pc:chgData name="Megan Burns" userId="623e1b0c-ad23-4e0f-a80f-6405fe9aac03" providerId="ADAL" clId="{367E4D13-0DFE-482F-8108-82AB76AC3E44}"/>
    <pc:docChg chg="modSld">
      <pc:chgData name="Megan Burns" userId="623e1b0c-ad23-4e0f-a80f-6405fe9aac03" providerId="ADAL" clId="{367E4D13-0DFE-482F-8108-82AB76AC3E44}" dt="2023-01-19T14:43:54.577" v="1" actId="6549"/>
      <pc:docMkLst>
        <pc:docMk/>
      </pc:docMkLst>
      <pc:sldChg chg="modNotesTx">
        <pc:chgData name="Megan Burns" userId="623e1b0c-ad23-4e0f-a80f-6405fe9aac03" providerId="ADAL" clId="{367E4D13-0DFE-482F-8108-82AB76AC3E44}" dt="2023-01-19T14:43:45.631" v="0" actId="6549"/>
        <pc:sldMkLst>
          <pc:docMk/>
          <pc:sldMk cId="2800010316" sldId="257"/>
        </pc:sldMkLst>
      </pc:sldChg>
      <pc:sldChg chg="modNotesTx">
        <pc:chgData name="Megan Burns" userId="623e1b0c-ad23-4e0f-a80f-6405fe9aac03" providerId="ADAL" clId="{367E4D13-0DFE-482F-8108-82AB76AC3E44}" dt="2023-01-19T14:43:54.577" v="1" actId="6549"/>
        <pc:sldMkLst>
          <pc:docMk/>
          <pc:sldMk cId="405385769" sldId="264"/>
        </pc:sldMkLst>
      </pc:sldChg>
    </pc:docChg>
  </pc:docChgLst>
  <pc:docChgLst>
    <pc:chgData name="Dishpreet Kaur" userId="19ba2128-39f9-4128-b8af-0f9b31cf97c0" providerId="ADAL" clId="{B206800C-D5A6-4CBC-9D0C-3939E0ED2B31}"/>
    <pc:docChg chg="modSld">
      <pc:chgData name="Dishpreet Kaur" userId="19ba2128-39f9-4128-b8af-0f9b31cf97c0" providerId="ADAL" clId="{B206800C-D5A6-4CBC-9D0C-3939E0ED2B31}" dt="2023-02-15T20:10:13.919" v="1" actId="20577"/>
      <pc:docMkLst>
        <pc:docMk/>
      </pc:docMkLst>
      <pc:sldChg chg="modSp mod">
        <pc:chgData name="Dishpreet Kaur" userId="19ba2128-39f9-4128-b8af-0f9b31cf97c0" providerId="ADAL" clId="{B206800C-D5A6-4CBC-9D0C-3939E0ED2B31}" dt="2023-02-15T20:10:13.919" v="1" actId="20577"/>
        <pc:sldMkLst>
          <pc:docMk/>
          <pc:sldMk cId="32193141" sldId="256"/>
        </pc:sldMkLst>
        <pc:spChg chg="mod">
          <ac:chgData name="Dishpreet Kaur" userId="19ba2128-39f9-4128-b8af-0f9b31cf97c0" providerId="ADAL" clId="{B206800C-D5A6-4CBC-9D0C-3939E0ED2B31}" dt="2023-02-15T20:10:13.919" v="1" actId="20577"/>
          <ac:spMkLst>
            <pc:docMk/>
            <pc:sldMk cId="32193141" sldId="256"/>
            <ac:spMk id="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0F855-A717-47CA-B88D-E5CCB045301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47813" y="1143000"/>
            <a:ext cx="37623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D05A16-DCEB-4DE6-B7BD-18839D92256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14110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D05A16-DCEB-4DE6-B7BD-18839D922569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10088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D05A16-DCEB-4DE6-B7BD-18839D922569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9349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E63-3970-4066-8A2D-DB12846607B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886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E63-3970-4066-8A2D-DB12846607B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5300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E63-3970-4066-8A2D-DB12846607B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8063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E63-3970-4066-8A2D-DB12846607B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4201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E63-3970-4066-8A2D-DB12846607B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3304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E63-3970-4066-8A2D-DB12846607B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36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E63-3970-4066-8A2D-DB12846607B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85749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E63-3970-4066-8A2D-DB12846607B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8460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E63-3970-4066-8A2D-DB12846607B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0331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E63-3970-4066-8A2D-DB12846607B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5467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E63-3970-4066-8A2D-DB12846607B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290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57E63-3970-4066-8A2D-DB12846607B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47B44-4456-4387-96E0-4B5615DF5D6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9845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1.png"/><Relationship Id="rId7" Type="http://schemas.openxmlformats.org/officeDocument/2006/relationships/image" Target="../media/image1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0.png"/><Relationship Id="rId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9.png"/><Relationship Id="rId18" Type="http://schemas.openxmlformats.org/officeDocument/2006/relationships/image" Target="../media/image34.png"/><Relationship Id="rId3" Type="http://schemas.openxmlformats.org/officeDocument/2006/relationships/image" Target="../media/image24.png"/><Relationship Id="rId21" Type="http://schemas.openxmlformats.org/officeDocument/2006/relationships/image" Target="../media/image37.png"/><Relationship Id="rId7" Type="http://schemas.openxmlformats.org/officeDocument/2006/relationships/image" Target="../media/image19.png"/><Relationship Id="rId12" Type="http://schemas.openxmlformats.org/officeDocument/2006/relationships/image" Target="../media/image20.png"/><Relationship Id="rId17" Type="http://schemas.openxmlformats.org/officeDocument/2006/relationships/image" Target="../media/image33.png"/><Relationship Id="rId2" Type="http://schemas.openxmlformats.org/officeDocument/2006/relationships/image" Target="../media/image28.png"/><Relationship Id="rId16" Type="http://schemas.openxmlformats.org/officeDocument/2006/relationships/image" Target="../media/image32.png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2.png"/><Relationship Id="rId5" Type="http://schemas.openxmlformats.org/officeDocument/2006/relationships/image" Target="../media/image17.png"/><Relationship Id="rId15" Type="http://schemas.openxmlformats.org/officeDocument/2006/relationships/image" Target="../media/image31.png"/><Relationship Id="rId10" Type="http://schemas.openxmlformats.org/officeDocument/2006/relationships/image" Target="../media/image15.png"/><Relationship Id="rId19" Type="http://schemas.openxmlformats.org/officeDocument/2006/relationships/image" Target="../media/image35.png"/><Relationship Id="rId4" Type="http://schemas.openxmlformats.org/officeDocument/2006/relationships/image" Target="../media/image21.png"/><Relationship Id="rId9" Type="http://schemas.openxmlformats.org/officeDocument/2006/relationships/image" Target="../media/image18.png"/><Relationship Id="rId1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0.png"/><Relationship Id="rId18" Type="http://schemas.openxmlformats.org/officeDocument/2006/relationships/image" Target="../media/image33.png"/><Relationship Id="rId3" Type="http://schemas.openxmlformats.org/officeDocument/2006/relationships/image" Target="../media/image19.png"/><Relationship Id="rId21" Type="http://schemas.openxmlformats.org/officeDocument/2006/relationships/image" Target="../media/image37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32.png"/><Relationship Id="rId2" Type="http://schemas.openxmlformats.org/officeDocument/2006/relationships/image" Target="../media/image36.png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15.png"/><Relationship Id="rId5" Type="http://schemas.openxmlformats.org/officeDocument/2006/relationships/image" Target="../media/image24.png"/><Relationship Id="rId15" Type="http://schemas.openxmlformats.org/officeDocument/2006/relationships/image" Target="../media/image30.png"/><Relationship Id="rId10" Type="http://schemas.openxmlformats.org/officeDocument/2006/relationships/image" Target="../media/image18.png"/><Relationship Id="rId19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16.png"/><Relationship Id="rId1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41.png"/><Relationship Id="rId18" Type="http://schemas.openxmlformats.org/officeDocument/2006/relationships/image" Target="../media/image46.png"/><Relationship Id="rId3" Type="http://schemas.openxmlformats.org/officeDocument/2006/relationships/image" Target="../media/image21.png"/><Relationship Id="rId21" Type="http://schemas.openxmlformats.org/officeDocument/2006/relationships/image" Target="../media/image18.png"/><Relationship Id="rId7" Type="http://schemas.openxmlformats.org/officeDocument/2006/relationships/image" Target="../media/image16.png"/><Relationship Id="rId12" Type="http://schemas.openxmlformats.org/officeDocument/2006/relationships/image" Target="../media/image40.png"/><Relationship Id="rId17" Type="http://schemas.openxmlformats.org/officeDocument/2006/relationships/image" Target="../media/image45.png"/><Relationship Id="rId2" Type="http://schemas.openxmlformats.org/officeDocument/2006/relationships/image" Target="../media/image24.png"/><Relationship Id="rId16" Type="http://schemas.openxmlformats.org/officeDocument/2006/relationships/image" Target="../media/image44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39.png"/><Relationship Id="rId5" Type="http://schemas.openxmlformats.org/officeDocument/2006/relationships/image" Target="../media/image23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19" Type="http://schemas.openxmlformats.org/officeDocument/2006/relationships/image" Target="../media/image47.png"/><Relationship Id="rId4" Type="http://schemas.openxmlformats.org/officeDocument/2006/relationships/image" Target="../media/image17.png"/><Relationship Id="rId9" Type="http://schemas.openxmlformats.org/officeDocument/2006/relationships/image" Target="../media/image20.png"/><Relationship Id="rId1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40.png"/><Relationship Id="rId18" Type="http://schemas.openxmlformats.org/officeDocument/2006/relationships/image" Target="../media/image45.png"/><Relationship Id="rId3" Type="http://schemas.openxmlformats.org/officeDocument/2006/relationships/image" Target="../media/image21.png"/><Relationship Id="rId21" Type="http://schemas.openxmlformats.org/officeDocument/2006/relationships/image" Target="../media/image22.png"/><Relationship Id="rId7" Type="http://schemas.openxmlformats.org/officeDocument/2006/relationships/image" Target="../media/image16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" Type="http://schemas.openxmlformats.org/officeDocument/2006/relationships/image" Target="../media/image24.png"/><Relationship Id="rId16" Type="http://schemas.openxmlformats.org/officeDocument/2006/relationships/image" Target="../media/image43.png"/><Relationship Id="rId20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38.png"/><Relationship Id="rId5" Type="http://schemas.openxmlformats.org/officeDocument/2006/relationships/image" Target="../media/image23.png"/><Relationship Id="rId15" Type="http://schemas.openxmlformats.org/officeDocument/2006/relationships/image" Target="../media/image42.png"/><Relationship Id="rId10" Type="http://schemas.openxmlformats.org/officeDocument/2006/relationships/image" Target="../media/image20.png"/><Relationship Id="rId19" Type="http://schemas.openxmlformats.org/officeDocument/2006/relationships/image" Target="../media/image46.png"/><Relationship Id="rId4" Type="http://schemas.openxmlformats.org/officeDocument/2006/relationships/image" Target="../media/image17.png"/><Relationship Id="rId9" Type="http://schemas.openxmlformats.org/officeDocument/2006/relationships/image" Target="../media/image15.png"/><Relationship Id="rId1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374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AB : recommandé		C.-B. : recommandé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MB : recommandé	ON 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7632" y="736600"/>
            <a:ext cx="8201868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M.2 Unité 9 Logique numérale p. M-4</a:t>
            </a:r>
            <a:r>
              <a:rPr lang="fr-ca" sz="1600" b="0" i="0" u="none" baseline="0" dirty="0">
                <a:solidFill>
                  <a:srgbClr val="666666"/>
                </a:solidFill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6</a:t>
            </a:r>
          </a:p>
          <a:p>
            <a:pPr algn="r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LNM-54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Comptage jusqu’à 90</a:t>
            </a:r>
            <a:endParaRPr lang="fr-ca" sz="30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8153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•  compteront aisément jusqu'à 90.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M.2 p. 59</a:t>
            </a:r>
            <a:endParaRPr lang="fr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1931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057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Utiliser le tableau des centaines (p. S-1). Voir p. M-5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1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422" y="850900"/>
            <a:ext cx="5210556" cy="52482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Oval 4"/>
          <p:cNvSpPr/>
          <p:nvPr/>
        </p:nvSpPr>
        <p:spPr>
          <a:xfrm>
            <a:off x="546100" y="5590286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93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18770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524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M-5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626628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Exercice complémentaire 2 : Je commence, tu termines.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756838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7863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</a:t>
            </a:r>
            <a:r>
              <a:rPr lang="fr-ca" sz="1600" b="0" i="0" u="none" baseline="0" dirty="0">
                <a:solidFill>
                  <a:srgbClr val="666666"/>
                </a:solidFill>
              </a:rPr>
              <a:t>M-6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799447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Exercice complémentaire 3 : Comptage correct ou </a:t>
            </a:r>
            <a:r>
              <a:rPr lang="fr-ca" sz="1600" dirty="0">
                <a:solidFill>
                  <a:srgbClr val="666666"/>
                </a:solidFill>
                <a:latin typeface="Century Gothic"/>
              </a:rPr>
              <a:t>incorrect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endParaRPr lang="fr-ca" sz="1600" dirty="0">
              <a:solidFill>
                <a:srgbClr val="66666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57688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552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M-6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4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368355" y="2235203"/>
            <a:ext cx="602678" cy="602666"/>
            <a:chOff x="3368355" y="2235203"/>
            <a:chExt cx="602678" cy="602666"/>
          </a:xfrm>
        </p:grpSpPr>
        <p:sp>
          <p:nvSpPr>
            <p:cNvPr id="4" name="Freeform 3"/>
            <p:cNvSpPr/>
            <p:nvPr/>
          </p:nvSpPr>
          <p:spPr>
            <a:xfrm>
              <a:off x="3368355" y="2235203"/>
              <a:ext cx="602678" cy="602666"/>
            </a:xfrm>
            <a:custGeom>
              <a:avLst/>
              <a:gdLst/>
              <a:ahLst/>
              <a:cxnLst/>
              <a:rect l="0" t="0" r="0" b="0"/>
              <a:pathLst>
                <a:path w="602678" h="602666">
                  <a:moveTo>
                    <a:pt x="0" y="0"/>
                  </a:moveTo>
                  <a:lnTo>
                    <a:pt x="602677" y="0"/>
                  </a:lnTo>
                  <a:lnTo>
                    <a:pt x="60267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5" name="Picture 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7481" y="2344420"/>
              <a:ext cx="435991" cy="38366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9" name="Group 8"/>
          <p:cNvGrpSpPr/>
          <p:nvPr/>
        </p:nvGrpSpPr>
        <p:grpSpPr>
          <a:xfrm>
            <a:off x="8072129" y="2235200"/>
            <a:ext cx="602664" cy="602669"/>
            <a:chOff x="8072129" y="2235200"/>
            <a:chExt cx="602664" cy="602669"/>
          </a:xfrm>
        </p:grpSpPr>
        <p:sp>
          <p:nvSpPr>
            <p:cNvPr id="7" name="Freeform 6"/>
            <p:cNvSpPr/>
            <p:nvPr/>
          </p:nvSpPr>
          <p:spPr>
            <a:xfrm>
              <a:off x="8072129" y="2235200"/>
              <a:ext cx="602664" cy="602669"/>
            </a:xfrm>
            <a:custGeom>
              <a:avLst/>
              <a:gdLst/>
              <a:ahLst/>
              <a:cxnLst/>
              <a:rect l="0" t="0" r="0" b="0"/>
              <a:pathLst>
                <a:path w="602664" h="602669">
                  <a:moveTo>
                    <a:pt x="0" y="0"/>
                  </a:moveTo>
                  <a:lnTo>
                    <a:pt x="602663" y="0"/>
                  </a:lnTo>
                  <a:lnTo>
                    <a:pt x="602663" y="602668"/>
                  </a:lnTo>
                  <a:lnTo>
                    <a:pt x="0" y="602668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8" name="Picture 7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6961" y="2379599"/>
              <a:ext cx="392430" cy="3487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2" name="Group 11"/>
          <p:cNvGrpSpPr/>
          <p:nvPr/>
        </p:nvGrpSpPr>
        <p:grpSpPr>
          <a:xfrm>
            <a:off x="7131374" y="2235201"/>
            <a:ext cx="602665" cy="602668"/>
            <a:chOff x="7131374" y="2235201"/>
            <a:chExt cx="602665" cy="602668"/>
          </a:xfrm>
        </p:grpSpPr>
        <p:sp>
          <p:nvSpPr>
            <p:cNvPr id="10" name="Freeform 9"/>
            <p:cNvSpPr/>
            <p:nvPr/>
          </p:nvSpPr>
          <p:spPr>
            <a:xfrm>
              <a:off x="7131374" y="2235201"/>
              <a:ext cx="602665" cy="602668"/>
            </a:xfrm>
            <a:custGeom>
              <a:avLst/>
              <a:gdLst/>
              <a:ahLst/>
              <a:cxnLst/>
              <a:rect l="0" t="0" r="0" b="0"/>
              <a:pathLst>
                <a:path w="602665" h="602668">
                  <a:moveTo>
                    <a:pt x="0" y="0"/>
                  </a:moveTo>
                  <a:lnTo>
                    <a:pt x="602664" y="0"/>
                  </a:lnTo>
                  <a:lnTo>
                    <a:pt x="602664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1" name="Picture 10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6686" y="2393188"/>
              <a:ext cx="374904" cy="2964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5" name="Group 14"/>
          <p:cNvGrpSpPr/>
          <p:nvPr/>
        </p:nvGrpSpPr>
        <p:grpSpPr>
          <a:xfrm>
            <a:off x="546100" y="2235203"/>
            <a:ext cx="602667" cy="602666"/>
            <a:chOff x="546100" y="2235203"/>
            <a:chExt cx="602667" cy="602666"/>
          </a:xfrm>
        </p:grpSpPr>
        <p:sp>
          <p:nvSpPr>
            <p:cNvPr id="13" name="Freeform 12"/>
            <p:cNvSpPr/>
            <p:nvPr/>
          </p:nvSpPr>
          <p:spPr>
            <a:xfrm>
              <a:off x="546100" y="2235203"/>
              <a:ext cx="602667" cy="602666"/>
            </a:xfrm>
            <a:custGeom>
              <a:avLst/>
              <a:gdLst/>
              <a:ahLst/>
              <a:cxnLst/>
              <a:rect l="0" t="0" r="0" b="0"/>
              <a:pathLst>
                <a:path w="602667" h="602666">
                  <a:moveTo>
                    <a:pt x="0" y="0"/>
                  </a:moveTo>
                  <a:lnTo>
                    <a:pt x="602666" y="0"/>
                  </a:lnTo>
                  <a:lnTo>
                    <a:pt x="602666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4" name="Picture 13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765" y="2409444"/>
              <a:ext cx="366268" cy="30518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8" name="Group 17"/>
          <p:cNvGrpSpPr/>
          <p:nvPr/>
        </p:nvGrpSpPr>
        <p:grpSpPr>
          <a:xfrm>
            <a:off x="2427606" y="2235203"/>
            <a:ext cx="602668" cy="602666"/>
            <a:chOff x="2427606" y="2235203"/>
            <a:chExt cx="602668" cy="602666"/>
          </a:xfrm>
        </p:grpSpPr>
        <p:sp>
          <p:nvSpPr>
            <p:cNvPr id="16" name="Freeform 15"/>
            <p:cNvSpPr/>
            <p:nvPr/>
          </p:nvSpPr>
          <p:spPr>
            <a:xfrm>
              <a:off x="2427606" y="2235203"/>
              <a:ext cx="602668" cy="602666"/>
            </a:xfrm>
            <a:custGeom>
              <a:avLst/>
              <a:gdLst/>
              <a:ahLst/>
              <a:cxnLst/>
              <a:rect l="0" t="0" r="0" b="0"/>
              <a:pathLst>
                <a:path w="602668" h="602666">
                  <a:moveTo>
                    <a:pt x="0" y="0"/>
                  </a:moveTo>
                  <a:lnTo>
                    <a:pt x="602667" y="0"/>
                  </a:lnTo>
                  <a:lnTo>
                    <a:pt x="60266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7" name="Picture 16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57907" y="2367661"/>
              <a:ext cx="409702" cy="36626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1" name="Group 20"/>
          <p:cNvGrpSpPr/>
          <p:nvPr/>
        </p:nvGrpSpPr>
        <p:grpSpPr>
          <a:xfrm>
            <a:off x="9012882" y="2235203"/>
            <a:ext cx="602664" cy="602668"/>
            <a:chOff x="9012882" y="2235203"/>
            <a:chExt cx="602664" cy="602668"/>
          </a:xfrm>
        </p:grpSpPr>
        <p:sp>
          <p:nvSpPr>
            <p:cNvPr id="19" name="Freeform 18"/>
            <p:cNvSpPr/>
            <p:nvPr/>
          </p:nvSpPr>
          <p:spPr>
            <a:xfrm>
              <a:off x="9012882" y="2235203"/>
              <a:ext cx="602664" cy="602668"/>
            </a:xfrm>
            <a:custGeom>
              <a:avLst/>
              <a:gdLst/>
              <a:ahLst/>
              <a:cxnLst/>
              <a:rect l="0" t="0" r="0" b="0"/>
              <a:pathLst>
                <a:path w="602664" h="602668">
                  <a:moveTo>
                    <a:pt x="0" y="0"/>
                  </a:moveTo>
                  <a:lnTo>
                    <a:pt x="602663" y="0"/>
                  </a:lnTo>
                  <a:lnTo>
                    <a:pt x="602663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0" name="Picture 19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99550" y="2383282"/>
              <a:ext cx="453390" cy="35750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4" name="Group 23"/>
          <p:cNvGrpSpPr/>
          <p:nvPr/>
        </p:nvGrpSpPr>
        <p:grpSpPr>
          <a:xfrm>
            <a:off x="5249868" y="2235203"/>
            <a:ext cx="602665" cy="602666"/>
            <a:chOff x="5249868" y="2235203"/>
            <a:chExt cx="602665" cy="602666"/>
          </a:xfrm>
        </p:grpSpPr>
        <p:sp>
          <p:nvSpPr>
            <p:cNvPr id="22" name="Freeform 21"/>
            <p:cNvSpPr/>
            <p:nvPr/>
          </p:nvSpPr>
          <p:spPr>
            <a:xfrm>
              <a:off x="5249868" y="2235203"/>
              <a:ext cx="602665" cy="602666"/>
            </a:xfrm>
            <a:custGeom>
              <a:avLst/>
              <a:gdLst/>
              <a:ahLst/>
              <a:cxnLst/>
              <a:rect l="0" t="0" r="0" b="0"/>
              <a:pathLst>
                <a:path w="602665" h="602666">
                  <a:moveTo>
                    <a:pt x="0" y="0"/>
                  </a:moveTo>
                  <a:lnTo>
                    <a:pt x="602664" y="0"/>
                  </a:lnTo>
                  <a:lnTo>
                    <a:pt x="602664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3" name="Picture 22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9212" y="2397887"/>
              <a:ext cx="401193" cy="30518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7" name="Group 26"/>
          <p:cNvGrpSpPr/>
          <p:nvPr/>
        </p:nvGrpSpPr>
        <p:grpSpPr>
          <a:xfrm>
            <a:off x="4309113" y="2235203"/>
            <a:ext cx="602669" cy="602668"/>
            <a:chOff x="4309113" y="2235203"/>
            <a:chExt cx="602669" cy="602668"/>
          </a:xfrm>
        </p:grpSpPr>
        <p:sp>
          <p:nvSpPr>
            <p:cNvPr id="25" name="Freeform 24"/>
            <p:cNvSpPr/>
            <p:nvPr/>
          </p:nvSpPr>
          <p:spPr>
            <a:xfrm>
              <a:off x="4309113" y="2235203"/>
              <a:ext cx="602669" cy="602668"/>
            </a:xfrm>
            <a:custGeom>
              <a:avLst/>
              <a:gdLst/>
              <a:ahLst/>
              <a:cxnLst/>
              <a:rect l="0" t="0" r="0" b="0"/>
              <a:pathLst>
                <a:path w="602669" h="602668">
                  <a:moveTo>
                    <a:pt x="0" y="0"/>
                  </a:moveTo>
                  <a:lnTo>
                    <a:pt x="602668" y="0"/>
                  </a:lnTo>
                  <a:lnTo>
                    <a:pt x="602668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6" name="Picture 25"/>
            <p:cNvPicPr>
              <a:picLocks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884" y="2370201"/>
              <a:ext cx="444246" cy="3487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0" name="Group 29"/>
          <p:cNvGrpSpPr/>
          <p:nvPr/>
        </p:nvGrpSpPr>
        <p:grpSpPr>
          <a:xfrm>
            <a:off x="6190619" y="2235203"/>
            <a:ext cx="602669" cy="602666"/>
            <a:chOff x="6190619" y="2235203"/>
            <a:chExt cx="602669" cy="602666"/>
          </a:xfrm>
        </p:grpSpPr>
        <p:sp>
          <p:nvSpPr>
            <p:cNvPr id="28" name="Freeform 27"/>
            <p:cNvSpPr/>
            <p:nvPr/>
          </p:nvSpPr>
          <p:spPr>
            <a:xfrm>
              <a:off x="6190619" y="2235203"/>
              <a:ext cx="602669" cy="602666"/>
            </a:xfrm>
            <a:custGeom>
              <a:avLst/>
              <a:gdLst/>
              <a:ahLst/>
              <a:cxnLst/>
              <a:rect l="0" t="0" r="0" b="0"/>
              <a:pathLst>
                <a:path w="602669" h="602666">
                  <a:moveTo>
                    <a:pt x="0" y="0"/>
                  </a:moveTo>
                  <a:lnTo>
                    <a:pt x="602668" y="0"/>
                  </a:lnTo>
                  <a:lnTo>
                    <a:pt x="602668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9" name="Picture 28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3038" y="2396490"/>
              <a:ext cx="462153" cy="3225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3" name="Group 32"/>
          <p:cNvGrpSpPr/>
          <p:nvPr/>
        </p:nvGrpSpPr>
        <p:grpSpPr>
          <a:xfrm>
            <a:off x="1486854" y="2235203"/>
            <a:ext cx="612329" cy="602668"/>
            <a:chOff x="1486854" y="2235203"/>
            <a:chExt cx="612329" cy="602668"/>
          </a:xfrm>
        </p:grpSpPr>
        <p:sp>
          <p:nvSpPr>
            <p:cNvPr id="31" name="Freeform 30"/>
            <p:cNvSpPr/>
            <p:nvPr/>
          </p:nvSpPr>
          <p:spPr>
            <a:xfrm>
              <a:off x="1486854" y="2235203"/>
              <a:ext cx="602667" cy="602668"/>
            </a:xfrm>
            <a:custGeom>
              <a:avLst/>
              <a:gdLst/>
              <a:ahLst/>
              <a:cxnLst/>
              <a:rect l="0" t="0" r="0" b="0"/>
              <a:pathLst>
                <a:path w="602667" h="602668">
                  <a:moveTo>
                    <a:pt x="0" y="0"/>
                  </a:moveTo>
                  <a:lnTo>
                    <a:pt x="602666" y="0"/>
                  </a:lnTo>
                  <a:lnTo>
                    <a:pt x="602666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2" name="Picture 31"/>
            <p:cNvPicPr>
              <a:picLocks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4706" y="2380361"/>
              <a:ext cx="514477" cy="3225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2081265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306577" y="4978400"/>
            <a:ext cx="1567587" cy="665886"/>
            <a:chOff x="4306577" y="4978400"/>
            <a:chExt cx="1567587" cy="665886"/>
          </a:xfrm>
        </p:grpSpPr>
        <p:sp>
          <p:nvSpPr>
            <p:cNvPr id="2" name="Freeform 1"/>
            <p:cNvSpPr/>
            <p:nvPr/>
          </p:nvSpPr>
          <p:spPr>
            <a:xfrm>
              <a:off x="4306577" y="4978400"/>
              <a:ext cx="665887" cy="665886"/>
            </a:xfrm>
            <a:custGeom>
              <a:avLst/>
              <a:gdLst/>
              <a:ahLst/>
              <a:cxnLst/>
              <a:rect l="0" t="0" r="0" b="0"/>
              <a:pathLst>
                <a:path w="665887" h="665886">
                  <a:moveTo>
                    <a:pt x="0" y="0"/>
                  </a:moveTo>
                  <a:lnTo>
                    <a:pt x="665886" y="0"/>
                  </a:lnTo>
                  <a:lnTo>
                    <a:pt x="665886" y="665885"/>
                  </a:lnTo>
                  <a:lnTo>
                    <a:pt x="0" y="66588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" name="Freeform 2"/>
            <p:cNvSpPr/>
            <p:nvPr/>
          </p:nvSpPr>
          <p:spPr>
            <a:xfrm>
              <a:off x="5208277" y="4978400"/>
              <a:ext cx="665887" cy="665886"/>
            </a:xfrm>
            <a:custGeom>
              <a:avLst/>
              <a:gdLst/>
              <a:ahLst/>
              <a:cxnLst/>
              <a:rect l="0" t="0" r="0" b="0"/>
              <a:pathLst>
                <a:path w="665887" h="665886">
                  <a:moveTo>
                    <a:pt x="0" y="0"/>
                  </a:moveTo>
                  <a:lnTo>
                    <a:pt x="665886" y="0"/>
                  </a:lnTo>
                  <a:lnTo>
                    <a:pt x="665886" y="665885"/>
                  </a:lnTo>
                  <a:lnTo>
                    <a:pt x="0" y="66588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321813" y="5016503"/>
            <a:ext cx="602678" cy="602666"/>
            <a:chOff x="4321813" y="5016503"/>
            <a:chExt cx="602678" cy="602666"/>
          </a:xfrm>
        </p:grpSpPr>
        <p:sp>
          <p:nvSpPr>
            <p:cNvPr id="5" name="Freeform 4"/>
            <p:cNvSpPr/>
            <p:nvPr/>
          </p:nvSpPr>
          <p:spPr>
            <a:xfrm>
              <a:off x="4321813" y="5016503"/>
              <a:ext cx="602678" cy="602666"/>
            </a:xfrm>
            <a:custGeom>
              <a:avLst/>
              <a:gdLst/>
              <a:ahLst/>
              <a:cxnLst/>
              <a:rect l="0" t="0" r="0" b="0"/>
              <a:pathLst>
                <a:path w="602678" h="602666">
                  <a:moveTo>
                    <a:pt x="0" y="0"/>
                  </a:moveTo>
                  <a:lnTo>
                    <a:pt x="602677" y="0"/>
                  </a:lnTo>
                  <a:lnTo>
                    <a:pt x="60267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6562" y="5145659"/>
              <a:ext cx="288290" cy="3136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5" name="TextBox 14"/>
          <p:cNvSpPr txBox="1"/>
          <p:nvPr/>
        </p:nvSpPr>
        <p:spPr>
          <a:xfrm>
            <a:off x="469900" y="6946900"/>
            <a:ext cx="9121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M-6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5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249855" y="5010010"/>
            <a:ext cx="602678" cy="602666"/>
            <a:chOff x="5249855" y="5010010"/>
            <a:chExt cx="602678" cy="602666"/>
          </a:xfrm>
        </p:grpSpPr>
        <p:sp>
          <p:nvSpPr>
            <p:cNvPr id="17" name="Freeform 16"/>
            <p:cNvSpPr/>
            <p:nvPr/>
          </p:nvSpPr>
          <p:spPr>
            <a:xfrm>
              <a:off x="5249855" y="5010010"/>
              <a:ext cx="602678" cy="602666"/>
            </a:xfrm>
            <a:custGeom>
              <a:avLst/>
              <a:gdLst/>
              <a:ahLst/>
              <a:cxnLst/>
              <a:rect l="0" t="0" r="0" b="0"/>
              <a:pathLst>
                <a:path w="602678" h="602666">
                  <a:moveTo>
                    <a:pt x="0" y="0"/>
                  </a:moveTo>
                  <a:lnTo>
                    <a:pt x="602677" y="0"/>
                  </a:lnTo>
                  <a:lnTo>
                    <a:pt x="60267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8" name="Picture 17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8986" y="5106543"/>
              <a:ext cx="435991" cy="38366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2" name="Group 21"/>
          <p:cNvGrpSpPr/>
          <p:nvPr/>
        </p:nvGrpSpPr>
        <p:grpSpPr>
          <a:xfrm>
            <a:off x="8084829" y="3390900"/>
            <a:ext cx="602664" cy="602669"/>
            <a:chOff x="8084829" y="3390900"/>
            <a:chExt cx="602664" cy="602669"/>
          </a:xfrm>
        </p:grpSpPr>
        <p:sp>
          <p:nvSpPr>
            <p:cNvPr id="20" name="Freeform 19"/>
            <p:cNvSpPr/>
            <p:nvPr/>
          </p:nvSpPr>
          <p:spPr>
            <a:xfrm>
              <a:off x="8084829" y="3390900"/>
              <a:ext cx="602664" cy="602669"/>
            </a:xfrm>
            <a:custGeom>
              <a:avLst/>
              <a:gdLst/>
              <a:ahLst/>
              <a:cxnLst/>
              <a:rect l="0" t="0" r="0" b="0"/>
              <a:pathLst>
                <a:path w="602664" h="602669">
                  <a:moveTo>
                    <a:pt x="0" y="0"/>
                  </a:moveTo>
                  <a:lnTo>
                    <a:pt x="602663" y="0"/>
                  </a:lnTo>
                  <a:lnTo>
                    <a:pt x="602663" y="602668"/>
                  </a:lnTo>
                  <a:lnTo>
                    <a:pt x="0" y="602668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1" name="Picture 20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09661" y="3522599"/>
              <a:ext cx="392430" cy="3487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5" name="Group 24"/>
          <p:cNvGrpSpPr/>
          <p:nvPr/>
        </p:nvGrpSpPr>
        <p:grpSpPr>
          <a:xfrm>
            <a:off x="7144074" y="3390901"/>
            <a:ext cx="602665" cy="602668"/>
            <a:chOff x="7144074" y="3390901"/>
            <a:chExt cx="602665" cy="602668"/>
          </a:xfrm>
        </p:grpSpPr>
        <p:sp>
          <p:nvSpPr>
            <p:cNvPr id="23" name="Freeform 22"/>
            <p:cNvSpPr/>
            <p:nvPr/>
          </p:nvSpPr>
          <p:spPr>
            <a:xfrm>
              <a:off x="7144074" y="3390901"/>
              <a:ext cx="602665" cy="602668"/>
            </a:xfrm>
            <a:custGeom>
              <a:avLst/>
              <a:gdLst/>
              <a:ahLst/>
              <a:cxnLst/>
              <a:rect l="0" t="0" r="0" b="0"/>
              <a:pathLst>
                <a:path w="602665" h="602668">
                  <a:moveTo>
                    <a:pt x="0" y="0"/>
                  </a:moveTo>
                  <a:lnTo>
                    <a:pt x="602664" y="0"/>
                  </a:lnTo>
                  <a:lnTo>
                    <a:pt x="602664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4" name="Picture 23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9386" y="3536188"/>
              <a:ext cx="374904" cy="2964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8" name="Group 27"/>
          <p:cNvGrpSpPr/>
          <p:nvPr/>
        </p:nvGrpSpPr>
        <p:grpSpPr>
          <a:xfrm>
            <a:off x="558800" y="3390903"/>
            <a:ext cx="602667" cy="602666"/>
            <a:chOff x="558800" y="3390903"/>
            <a:chExt cx="602667" cy="602666"/>
          </a:xfrm>
        </p:grpSpPr>
        <p:sp>
          <p:nvSpPr>
            <p:cNvPr id="26" name="Freeform 25"/>
            <p:cNvSpPr/>
            <p:nvPr/>
          </p:nvSpPr>
          <p:spPr>
            <a:xfrm>
              <a:off x="558800" y="3390903"/>
              <a:ext cx="602667" cy="602666"/>
            </a:xfrm>
            <a:custGeom>
              <a:avLst/>
              <a:gdLst/>
              <a:ahLst/>
              <a:cxnLst/>
              <a:rect l="0" t="0" r="0" b="0"/>
              <a:pathLst>
                <a:path w="602667" h="602666">
                  <a:moveTo>
                    <a:pt x="0" y="0"/>
                  </a:moveTo>
                  <a:lnTo>
                    <a:pt x="602666" y="0"/>
                  </a:lnTo>
                  <a:lnTo>
                    <a:pt x="602666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7" name="Picture 26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465" y="3552444"/>
              <a:ext cx="366268" cy="30518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1" name="Group 30"/>
          <p:cNvGrpSpPr/>
          <p:nvPr/>
        </p:nvGrpSpPr>
        <p:grpSpPr>
          <a:xfrm>
            <a:off x="2440306" y="3390903"/>
            <a:ext cx="602668" cy="602666"/>
            <a:chOff x="2440306" y="3390903"/>
            <a:chExt cx="602668" cy="602666"/>
          </a:xfrm>
        </p:grpSpPr>
        <p:sp>
          <p:nvSpPr>
            <p:cNvPr id="29" name="Freeform 28"/>
            <p:cNvSpPr/>
            <p:nvPr/>
          </p:nvSpPr>
          <p:spPr>
            <a:xfrm>
              <a:off x="2440306" y="3390903"/>
              <a:ext cx="602668" cy="602666"/>
            </a:xfrm>
            <a:custGeom>
              <a:avLst/>
              <a:gdLst/>
              <a:ahLst/>
              <a:cxnLst/>
              <a:rect l="0" t="0" r="0" b="0"/>
              <a:pathLst>
                <a:path w="602668" h="602666">
                  <a:moveTo>
                    <a:pt x="0" y="0"/>
                  </a:moveTo>
                  <a:lnTo>
                    <a:pt x="602667" y="0"/>
                  </a:lnTo>
                  <a:lnTo>
                    <a:pt x="60266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0" name="Picture 29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0607" y="3510661"/>
              <a:ext cx="409702" cy="36626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4" name="Group 33"/>
          <p:cNvGrpSpPr/>
          <p:nvPr/>
        </p:nvGrpSpPr>
        <p:grpSpPr>
          <a:xfrm>
            <a:off x="9025582" y="3390903"/>
            <a:ext cx="602664" cy="602668"/>
            <a:chOff x="9025582" y="3390903"/>
            <a:chExt cx="602664" cy="602668"/>
          </a:xfrm>
        </p:grpSpPr>
        <p:sp>
          <p:nvSpPr>
            <p:cNvPr id="32" name="Freeform 31"/>
            <p:cNvSpPr/>
            <p:nvPr/>
          </p:nvSpPr>
          <p:spPr>
            <a:xfrm>
              <a:off x="9025582" y="3390903"/>
              <a:ext cx="602664" cy="602668"/>
            </a:xfrm>
            <a:custGeom>
              <a:avLst/>
              <a:gdLst/>
              <a:ahLst/>
              <a:cxnLst/>
              <a:rect l="0" t="0" r="0" b="0"/>
              <a:pathLst>
                <a:path w="602664" h="602668">
                  <a:moveTo>
                    <a:pt x="0" y="0"/>
                  </a:moveTo>
                  <a:lnTo>
                    <a:pt x="602663" y="0"/>
                  </a:lnTo>
                  <a:lnTo>
                    <a:pt x="602663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3" name="Picture 32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2250" y="3526282"/>
              <a:ext cx="453390" cy="35750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7" name="Group 36"/>
          <p:cNvGrpSpPr/>
          <p:nvPr/>
        </p:nvGrpSpPr>
        <p:grpSpPr>
          <a:xfrm>
            <a:off x="5262568" y="3390903"/>
            <a:ext cx="602665" cy="602666"/>
            <a:chOff x="5262568" y="3390903"/>
            <a:chExt cx="602665" cy="602666"/>
          </a:xfrm>
        </p:grpSpPr>
        <p:sp>
          <p:nvSpPr>
            <p:cNvPr id="35" name="Freeform 34"/>
            <p:cNvSpPr/>
            <p:nvPr/>
          </p:nvSpPr>
          <p:spPr>
            <a:xfrm>
              <a:off x="5262568" y="3390903"/>
              <a:ext cx="602665" cy="602666"/>
            </a:xfrm>
            <a:custGeom>
              <a:avLst/>
              <a:gdLst/>
              <a:ahLst/>
              <a:cxnLst/>
              <a:rect l="0" t="0" r="0" b="0"/>
              <a:pathLst>
                <a:path w="602665" h="602666">
                  <a:moveTo>
                    <a:pt x="0" y="0"/>
                  </a:moveTo>
                  <a:lnTo>
                    <a:pt x="602664" y="0"/>
                  </a:lnTo>
                  <a:lnTo>
                    <a:pt x="602664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6" name="Picture 35"/>
            <p:cNvPicPr>
              <a:picLocks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3238" y="3539490"/>
              <a:ext cx="462153" cy="3225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0" name="Group 39"/>
          <p:cNvGrpSpPr/>
          <p:nvPr/>
        </p:nvGrpSpPr>
        <p:grpSpPr>
          <a:xfrm>
            <a:off x="4321813" y="3390903"/>
            <a:ext cx="602669" cy="602668"/>
            <a:chOff x="4321813" y="3390903"/>
            <a:chExt cx="602669" cy="602668"/>
          </a:xfrm>
        </p:grpSpPr>
        <p:sp>
          <p:nvSpPr>
            <p:cNvPr id="38" name="Freeform 37"/>
            <p:cNvSpPr/>
            <p:nvPr/>
          </p:nvSpPr>
          <p:spPr>
            <a:xfrm>
              <a:off x="4321813" y="3390903"/>
              <a:ext cx="602669" cy="602668"/>
            </a:xfrm>
            <a:custGeom>
              <a:avLst/>
              <a:gdLst/>
              <a:ahLst/>
              <a:cxnLst/>
              <a:rect l="0" t="0" r="0" b="0"/>
              <a:pathLst>
                <a:path w="602669" h="602668">
                  <a:moveTo>
                    <a:pt x="0" y="0"/>
                  </a:moveTo>
                  <a:lnTo>
                    <a:pt x="602668" y="0"/>
                  </a:lnTo>
                  <a:lnTo>
                    <a:pt x="602668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9" name="Picture 38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8584" y="3513201"/>
              <a:ext cx="444246" cy="3487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3" name="Group 42"/>
          <p:cNvGrpSpPr/>
          <p:nvPr/>
        </p:nvGrpSpPr>
        <p:grpSpPr>
          <a:xfrm>
            <a:off x="6203319" y="3390903"/>
            <a:ext cx="602669" cy="602666"/>
            <a:chOff x="6203319" y="3390903"/>
            <a:chExt cx="602669" cy="602666"/>
          </a:xfrm>
        </p:grpSpPr>
        <p:sp>
          <p:nvSpPr>
            <p:cNvPr id="41" name="Freeform 40"/>
            <p:cNvSpPr/>
            <p:nvPr/>
          </p:nvSpPr>
          <p:spPr>
            <a:xfrm>
              <a:off x="6203319" y="3390903"/>
              <a:ext cx="602669" cy="602666"/>
            </a:xfrm>
            <a:custGeom>
              <a:avLst/>
              <a:gdLst/>
              <a:ahLst/>
              <a:cxnLst/>
              <a:rect l="0" t="0" r="0" b="0"/>
              <a:pathLst>
                <a:path w="602669" h="602666">
                  <a:moveTo>
                    <a:pt x="0" y="0"/>
                  </a:moveTo>
                  <a:lnTo>
                    <a:pt x="602668" y="0"/>
                  </a:lnTo>
                  <a:lnTo>
                    <a:pt x="602668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42" name="Picture 41"/>
            <p:cNvPicPr>
              <a:picLocks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9012" y="3528187"/>
              <a:ext cx="401193" cy="30518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6" name="Group 45"/>
          <p:cNvGrpSpPr/>
          <p:nvPr/>
        </p:nvGrpSpPr>
        <p:grpSpPr>
          <a:xfrm>
            <a:off x="1499554" y="3390903"/>
            <a:ext cx="612329" cy="602668"/>
            <a:chOff x="1499554" y="3390903"/>
            <a:chExt cx="612329" cy="602668"/>
          </a:xfrm>
        </p:grpSpPr>
        <p:sp>
          <p:nvSpPr>
            <p:cNvPr id="44" name="Freeform 43"/>
            <p:cNvSpPr/>
            <p:nvPr/>
          </p:nvSpPr>
          <p:spPr>
            <a:xfrm>
              <a:off x="1499554" y="3390903"/>
              <a:ext cx="602667" cy="602668"/>
            </a:xfrm>
            <a:custGeom>
              <a:avLst/>
              <a:gdLst/>
              <a:ahLst/>
              <a:cxnLst/>
              <a:rect l="0" t="0" r="0" b="0"/>
              <a:pathLst>
                <a:path w="602667" h="602668">
                  <a:moveTo>
                    <a:pt x="0" y="0"/>
                  </a:moveTo>
                  <a:lnTo>
                    <a:pt x="602666" y="0"/>
                  </a:lnTo>
                  <a:lnTo>
                    <a:pt x="602666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45" name="Picture 44"/>
            <p:cNvPicPr>
              <a:picLocks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7406" y="3523361"/>
              <a:ext cx="514477" cy="3225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9" name="Group 48"/>
          <p:cNvGrpSpPr/>
          <p:nvPr/>
        </p:nvGrpSpPr>
        <p:grpSpPr>
          <a:xfrm>
            <a:off x="8072129" y="2235200"/>
            <a:ext cx="602664" cy="602669"/>
            <a:chOff x="8072129" y="2235200"/>
            <a:chExt cx="602664" cy="602669"/>
          </a:xfrm>
        </p:grpSpPr>
        <p:sp>
          <p:nvSpPr>
            <p:cNvPr id="47" name="Freeform 46"/>
            <p:cNvSpPr/>
            <p:nvPr/>
          </p:nvSpPr>
          <p:spPr>
            <a:xfrm>
              <a:off x="8072129" y="2235200"/>
              <a:ext cx="602664" cy="602669"/>
            </a:xfrm>
            <a:custGeom>
              <a:avLst/>
              <a:gdLst/>
              <a:ahLst/>
              <a:cxnLst/>
              <a:rect l="0" t="0" r="0" b="0"/>
              <a:pathLst>
                <a:path w="602664" h="602669">
                  <a:moveTo>
                    <a:pt x="0" y="0"/>
                  </a:moveTo>
                  <a:lnTo>
                    <a:pt x="602663" y="0"/>
                  </a:lnTo>
                  <a:lnTo>
                    <a:pt x="602663" y="602668"/>
                  </a:lnTo>
                  <a:lnTo>
                    <a:pt x="0" y="602668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48" name="Picture 47"/>
            <p:cNvPicPr>
              <a:picLocks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8490" y="2383917"/>
              <a:ext cx="296799" cy="3136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2" name="Group 51"/>
          <p:cNvGrpSpPr/>
          <p:nvPr/>
        </p:nvGrpSpPr>
        <p:grpSpPr>
          <a:xfrm>
            <a:off x="7131374" y="2235201"/>
            <a:ext cx="602665" cy="602668"/>
            <a:chOff x="7131374" y="2235201"/>
            <a:chExt cx="602665" cy="602668"/>
          </a:xfrm>
        </p:grpSpPr>
        <p:sp>
          <p:nvSpPr>
            <p:cNvPr id="50" name="Freeform 49"/>
            <p:cNvSpPr/>
            <p:nvPr/>
          </p:nvSpPr>
          <p:spPr>
            <a:xfrm>
              <a:off x="7131374" y="2235201"/>
              <a:ext cx="602665" cy="602668"/>
            </a:xfrm>
            <a:custGeom>
              <a:avLst/>
              <a:gdLst/>
              <a:ahLst/>
              <a:cxnLst/>
              <a:rect l="0" t="0" r="0" b="0"/>
              <a:pathLst>
                <a:path w="602665" h="602668">
                  <a:moveTo>
                    <a:pt x="0" y="0"/>
                  </a:moveTo>
                  <a:lnTo>
                    <a:pt x="602664" y="0"/>
                  </a:lnTo>
                  <a:lnTo>
                    <a:pt x="602664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51" name="Picture 50"/>
            <p:cNvPicPr>
              <a:picLocks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7039" y="2400935"/>
              <a:ext cx="347599" cy="2882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5" name="Group 54"/>
          <p:cNvGrpSpPr/>
          <p:nvPr/>
        </p:nvGrpSpPr>
        <p:grpSpPr>
          <a:xfrm>
            <a:off x="546100" y="2235203"/>
            <a:ext cx="602667" cy="602666"/>
            <a:chOff x="546100" y="2235203"/>
            <a:chExt cx="602667" cy="602666"/>
          </a:xfrm>
        </p:grpSpPr>
        <p:sp>
          <p:nvSpPr>
            <p:cNvPr id="53" name="Freeform 52"/>
            <p:cNvSpPr/>
            <p:nvPr/>
          </p:nvSpPr>
          <p:spPr>
            <a:xfrm>
              <a:off x="546100" y="2235203"/>
              <a:ext cx="602667" cy="602666"/>
            </a:xfrm>
            <a:custGeom>
              <a:avLst/>
              <a:gdLst/>
              <a:ahLst/>
              <a:cxnLst/>
              <a:rect l="0" t="0" r="0" b="0"/>
              <a:pathLst>
                <a:path w="602667" h="602666">
                  <a:moveTo>
                    <a:pt x="0" y="0"/>
                  </a:moveTo>
                  <a:lnTo>
                    <a:pt x="602666" y="0"/>
                  </a:lnTo>
                  <a:lnTo>
                    <a:pt x="602666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54" name="Picture 53"/>
            <p:cNvPicPr>
              <a:picLocks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2399" y="2339467"/>
              <a:ext cx="366268" cy="41973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8" name="Group 57"/>
          <p:cNvGrpSpPr/>
          <p:nvPr/>
        </p:nvGrpSpPr>
        <p:grpSpPr>
          <a:xfrm>
            <a:off x="2427606" y="2235203"/>
            <a:ext cx="602668" cy="602666"/>
            <a:chOff x="2427606" y="2235203"/>
            <a:chExt cx="602668" cy="602666"/>
          </a:xfrm>
        </p:grpSpPr>
        <p:sp>
          <p:nvSpPr>
            <p:cNvPr id="56" name="Freeform 55"/>
            <p:cNvSpPr/>
            <p:nvPr/>
          </p:nvSpPr>
          <p:spPr>
            <a:xfrm>
              <a:off x="2427606" y="2235203"/>
              <a:ext cx="602668" cy="602666"/>
            </a:xfrm>
            <a:custGeom>
              <a:avLst/>
              <a:gdLst/>
              <a:ahLst/>
              <a:cxnLst/>
              <a:rect l="0" t="0" r="0" b="0"/>
              <a:pathLst>
                <a:path w="602668" h="602666">
                  <a:moveTo>
                    <a:pt x="0" y="0"/>
                  </a:moveTo>
                  <a:lnTo>
                    <a:pt x="602667" y="0"/>
                  </a:lnTo>
                  <a:lnTo>
                    <a:pt x="60266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57" name="Picture 56"/>
            <p:cNvPicPr>
              <a:picLocks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0706" y="2356358"/>
              <a:ext cx="305181" cy="33070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61" name="Group 60"/>
          <p:cNvGrpSpPr/>
          <p:nvPr/>
        </p:nvGrpSpPr>
        <p:grpSpPr>
          <a:xfrm>
            <a:off x="9012882" y="2235203"/>
            <a:ext cx="602664" cy="602668"/>
            <a:chOff x="9012882" y="2235203"/>
            <a:chExt cx="602664" cy="602668"/>
          </a:xfrm>
        </p:grpSpPr>
        <p:sp>
          <p:nvSpPr>
            <p:cNvPr id="59" name="Freeform 58"/>
            <p:cNvSpPr/>
            <p:nvPr/>
          </p:nvSpPr>
          <p:spPr>
            <a:xfrm>
              <a:off x="9012882" y="2235203"/>
              <a:ext cx="602664" cy="602668"/>
            </a:xfrm>
            <a:custGeom>
              <a:avLst/>
              <a:gdLst/>
              <a:ahLst/>
              <a:cxnLst/>
              <a:rect l="0" t="0" r="0" b="0"/>
              <a:pathLst>
                <a:path w="602664" h="602668">
                  <a:moveTo>
                    <a:pt x="0" y="0"/>
                  </a:moveTo>
                  <a:lnTo>
                    <a:pt x="602663" y="0"/>
                  </a:lnTo>
                  <a:lnTo>
                    <a:pt x="602663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0" name="Picture 59"/>
            <p:cNvPicPr>
              <a:picLocks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1968" y="2400935"/>
              <a:ext cx="389890" cy="2882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64" name="Group 63"/>
          <p:cNvGrpSpPr/>
          <p:nvPr/>
        </p:nvGrpSpPr>
        <p:grpSpPr>
          <a:xfrm>
            <a:off x="5249868" y="2235203"/>
            <a:ext cx="602665" cy="602666"/>
            <a:chOff x="5249868" y="2235203"/>
            <a:chExt cx="602665" cy="602666"/>
          </a:xfrm>
        </p:grpSpPr>
        <p:sp>
          <p:nvSpPr>
            <p:cNvPr id="62" name="Freeform 61"/>
            <p:cNvSpPr/>
            <p:nvPr/>
          </p:nvSpPr>
          <p:spPr>
            <a:xfrm>
              <a:off x="5249868" y="2235203"/>
              <a:ext cx="602665" cy="602666"/>
            </a:xfrm>
            <a:custGeom>
              <a:avLst/>
              <a:gdLst/>
              <a:ahLst/>
              <a:cxnLst/>
              <a:rect l="0" t="0" r="0" b="0"/>
              <a:pathLst>
                <a:path w="602665" h="602666">
                  <a:moveTo>
                    <a:pt x="0" y="0"/>
                  </a:moveTo>
                  <a:lnTo>
                    <a:pt x="602664" y="0"/>
                  </a:lnTo>
                  <a:lnTo>
                    <a:pt x="602664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3" name="Picture 62"/>
            <p:cNvPicPr>
              <a:picLocks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0934" y="2369058"/>
              <a:ext cx="279781" cy="33070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67" name="Group 66"/>
          <p:cNvGrpSpPr/>
          <p:nvPr/>
        </p:nvGrpSpPr>
        <p:grpSpPr>
          <a:xfrm>
            <a:off x="4309113" y="2235203"/>
            <a:ext cx="602669" cy="602668"/>
            <a:chOff x="4309113" y="2235203"/>
            <a:chExt cx="602669" cy="602668"/>
          </a:xfrm>
        </p:grpSpPr>
        <p:sp>
          <p:nvSpPr>
            <p:cNvPr id="65" name="Freeform 64"/>
            <p:cNvSpPr/>
            <p:nvPr/>
          </p:nvSpPr>
          <p:spPr>
            <a:xfrm>
              <a:off x="4309113" y="2235203"/>
              <a:ext cx="602669" cy="602668"/>
            </a:xfrm>
            <a:custGeom>
              <a:avLst/>
              <a:gdLst/>
              <a:ahLst/>
              <a:cxnLst/>
              <a:rect l="0" t="0" r="0" b="0"/>
              <a:pathLst>
                <a:path w="602669" h="602668">
                  <a:moveTo>
                    <a:pt x="0" y="0"/>
                  </a:moveTo>
                  <a:lnTo>
                    <a:pt x="602668" y="0"/>
                  </a:lnTo>
                  <a:lnTo>
                    <a:pt x="602668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6" name="Picture 65"/>
            <p:cNvPicPr>
              <a:picLocks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0212" y="2379726"/>
              <a:ext cx="313690" cy="2967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0" name="Group 69"/>
          <p:cNvGrpSpPr/>
          <p:nvPr/>
        </p:nvGrpSpPr>
        <p:grpSpPr>
          <a:xfrm>
            <a:off x="6190619" y="2235203"/>
            <a:ext cx="602669" cy="602666"/>
            <a:chOff x="6190619" y="2235203"/>
            <a:chExt cx="602669" cy="602666"/>
          </a:xfrm>
        </p:grpSpPr>
        <p:sp>
          <p:nvSpPr>
            <p:cNvPr id="68" name="Freeform 67"/>
            <p:cNvSpPr/>
            <p:nvPr/>
          </p:nvSpPr>
          <p:spPr>
            <a:xfrm>
              <a:off x="6190619" y="2235203"/>
              <a:ext cx="602669" cy="602666"/>
            </a:xfrm>
            <a:custGeom>
              <a:avLst/>
              <a:gdLst/>
              <a:ahLst/>
              <a:cxnLst/>
              <a:rect l="0" t="0" r="0" b="0"/>
              <a:pathLst>
                <a:path w="602669" h="602666">
                  <a:moveTo>
                    <a:pt x="0" y="0"/>
                  </a:moveTo>
                  <a:lnTo>
                    <a:pt x="602668" y="0"/>
                  </a:lnTo>
                  <a:lnTo>
                    <a:pt x="602668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9" name="Picture 68"/>
            <p:cNvPicPr>
              <a:picLocks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8824" y="2407285"/>
              <a:ext cx="347599" cy="2967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3" name="Group 72"/>
          <p:cNvGrpSpPr/>
          <p:nvPr/>
        </p:nvGrpSpPr>
        <p:grpSpPr>
          <a:xfrm>
            <a:off x="1486854" y="2235203"/>
            <a:ext cx="602667" cy="602668"/>
            <a:chOff x="1486854" y="2235203"/>
            <a:chExt cx="602667" cy="602668"/>
          </a:xfrm>
        </p:grpSpPr>
        <p:sp>
          <p:nvSpPr>
            <p:cNvPr id="71" name="Freeform 70"/>
            <p:cNvSpPr/>
            <p:nvPr/>
          </p:nvSpPr>
          <p:spPr>
            <a:xfrm>
              <a:off x="1486854" y="2235203"/>
              <a:ext cx="602667" cy="602668"/>
            </a:xfrm>
            <a:custGeom>
              <a:avLst/>
              <a:gdLst/>
              <a:ahLst/>
              <a:cxnLst/>
              <a:rect l="0" t="0" r="0" b="0"/>
              <a:pathLst>
                <a:path w="602667" h="602668">
                  <a:moveTo>
                    <a:pt x="0" y="0"/>
                  </a:moveTo>
                  <a:lnTo>
                    <a:pt x="602666" y="0"/>
                  </a:lnTo>
                  <a:lnTo>
                    <a:pt x="602666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72" name="Picture 71"/>
            <p:cNvPicPr>
              <a:picLocks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1221" y="2343658"/>
              <a:ext cx="381508" cy="3983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31997471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49864" y="5010010"/>
            <a:ext cx="602669" cy="602666"/>
            <a:chOff x="5249864" y="5010010"/>
            <a:chExt cx="602669" cy="602666"/>
          </a:xfrm>
        </p:grpSpPr>
        <p:sp>
          <p:nvSpPr>
            <p:cNvPr id="2" name="Freeform 1"/>
            <p:cNvSpPr/>
            <p:nvPr/>
          </p:nvSpPr>
          <p:spPr>
            <a:xfrm>
              <a:off x="5249864" y="5010010"/>
              <a:ext cx="602669" cy="602666"/>
            </a:xfrm>
            <a:custGeom>
              <a:avLst/>
              <a:gdLst/>
              <a:ahLst/>
              <a:cxnLst/>
              <a:rect l="0" t="0" r="0" b="0"/>
              <a:pathLst>
                <a:path w="602669" h="602666">
                  <a:moveTo>
                    <a:pt x="0" y="0"/>
                  </a:moveTo>
                  <a:lnTo>
                    <a:pt x="602668" y="0"/>
                  </a:lnTo>
                  <a:lnTo>
                    <a:pt x="602668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8008" y="5182108"/>
              <a:ext cx="347599" cy="2967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4321813" y="5016503"/>
            <a:ext cx="602668" cy="602666"/>
            <a:chOff x="4321813" y="5016503"/>
            <a:chExt cx="602668" cy="602666"/>
          </a:xfrm>
        </p:grpSpPr>
        <p:sp>
          <p:nvSpPr>
            <p:cNvPr id="5" name="Freeform 4"/>
            <p:cNvSpPr/>
            <p:nvPr/>
          </p:nvSpPr>
          <p:spPr>
            <a:xfrm>
              <a:off x="4321813" y="5016503"/>
              <a:ext cx="602668" cy="602666"/>
            </a:xfrm>
            <a:custGeom>
              <a:avLst/>
              <a:gdLst/>
              <a:ahLst/>
              <a:cxnLst/>
              <a:rect l="0" t="0" r="0" b="0"/>
              <a:pathLst>
                <a:path w="602668" h="602666">
                  <a:moveTo>
                    <a:pt x="0" y="0"/>
                  </a:moveTo>
                  <a:lnTo>
                    <a:pt x="602667" y="0"/>
                  </a:lnTo>
                  <a:lnTo>
                    <a:pt x="60266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2112" y="5136261"/>
              <a:ext cx="409702" cy="36626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3381055" y="2235203"/>
            <a:ext cx="602678" cy="602666"/>
            <a:chOff x="3381055" y="2235203"/>
            <a:chExt cx="602678" cy="602666"/>
          </a:xfrm>
        </p:grpSpPr>
        <p:sp>
          <p:nvSpPr>
            <p:cNvPr id="8" name="Freeform 7"/>
            <p:cNvSpPr/>
            <p:nvPr/>
          </p:nvSpPr>
          <p:spPr>
            <a:xfrm>
              <a:off x="3381055" y="2235203"/>
              <a:ext cx="602678" cy="602666"/>
            </a:xfrm>
            <a:custGeom>
              <a:avLst/>
              <a:gdLst/>
              <a:ahLst/>
              <a:cxnLst/>
              <a:rect l="0" t="0" r="0" b="0"/>
              <a:pathLst>
                <a:path w="602678" h="602666">
                  <a:moveTo>
                    <a:pt x="0" y="0"/>
                  </a:moveTo>
                  <a:lnTo>
                    <a:pt x="602677" y="0"/>
                  </a:lnTo>
                  <a:lnTo>
                    <a:pt x="60267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5746" y="2364359"/>
              <a:ext cx="288290" cy="3136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3" name="Group 12"/>
          <p:cNvGrpSpPr/>
          <p:nvPr/>
        </p:nvGrpSpPr>
        <p:grpSpPr>
          <a:xfrm>
            <a:off x="3381055" y="3390903"/>
            <a:ext cx="602678" cy="602666"/>
            <a:chOff x="3381055" y="3390903"/>
            <a:chExt cx="602678" cy="602666"/>
          </a:xfrm>
        </p:grpSpPr>
        <p:sp>
          <p:nvSpPr>
            <p:cNvPr id="11" name="Freeform 10"/>
            <p:cNvSpPr/>
            <p:nvPr/>
          </p:nvSpPr>
          <p:spPr>
            <a:xfrm>
              <a:off x="3381055" y="3390903"/>
              <a:ext cx="602678" cy="602666"/>
            </a:xfrm>
            <a:custGeom>
              <a:avLst/>
              <a:gdLst/>
              <a:ahLst/>
              <a:cxnLst/>
              <a:rect l="0" t="0" r="0" b="0"/>
              <a:pathLst>
                <a:path w="602678" h="602666">
                  <a:moveTo>
                    <a:pt x="0" y="0"/>
                  </a:moveTo>
                  <a:lnTo>
                    <a:pt x="602677" y="0"/>
                  </a:lnTo>
                  <a:lnTo>
                    <a:pt x="60267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0181" y="3487420"/>
              <a:ext cx="435991" cy="38366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6" name="Group 15"/>
          <p:cNvGrpSpPr/>
          <p:nvPr/>
        </p:nvGrpSpPr>
        <p:grpSpPr>
          <a:xfrm>
            <a:off x="8084829" y="3390900"/>
            <a:ext cx="602664" cy="602669"/>
            <a:chOff x="8084829" y="3390900"/>
            <a:chExt cx="602664" cy="602669"/>
          </a:xfrm>
        </p:grpSpPr>
        <p:sp>
          <p:nvSpPr>
            <p:cNvPr id="14" name="Freeform 13"/>
            <p:cNvSpPr/>
            <p:nvPr/>
          </p:nvSpPr>
          <p:spPr>
            <a:xfrm>
              <a:off x="8084829" y="3390900"/>
              <a:ext cx="602664" cy="602669"/>
            </a:xfrm>
            <a:custGeom>
              <a:avLst/>
              <a:gdLst/>
              <a:ahLst/>
              <a:cxnLst/>
              <a:rect l="0" t="0" r="0" b="0"/>
              <a:pathLst>
                <a:path w="602664" h="602669">
                  <a:moveTo>
                    <a:pt x="0" y="0"/>
                  </a:moveTo>
                  <a:lnTo>
                    <a:pt x="602663" y="0"/>
                  </a:lnTo>
                  <a:lnTo>
                    <a:pt x="602663" y="602668"/>
                  </a:lnTo>
                  <a:lnTo>
                    <a:pt x="0" y="602668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5" name="Picture 14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09661" y="3522599"/>
              <a:ext cx="392430" cy="3487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9" name="Group 18"/>
          <p:cNvGrpSpPr/>
          <p:nvPr/>
        </p:nvGrpSpPr>
        <p:grpSpPr>
          <a:xfrm>
            <a:off x="7144074" y="3390901"/>
            <a:ext cx="602665" cy="602668"/>
            <a:chOff x="7144074" y="3390901"/>
            <a:chExt cx="602665" cy="602668"/>
          </a:xfrm>
        </p:grpSpPr>
        <p:sp>
          <p:nvSpPr>
            <p:cNvPr id="17" name="Freeform 16"/>
            <p:cNvSpPr/>
            <p:nvPr/>
          </p:nvSpPr>
          <p:spPr>
            <a:xfrm>
              <a:off x="7144074" y="3390901"/>
              <a:ext cx="602665" cy="602668"/>
            </a:xfrm>
            <a:custGeom>
              <a:avLst/>
              <a:gdLst/>
              <a:ahLst/>
              <a:cxnLst/>
              <a:rect l="0" t="0" r="0" b="0"/>
              <a:pathLst>
                <a:path w="602665" h="602668">
                  <a:moveTo>
                    <a:pt x="0" y="0"/>
                  </a:moveTo>
                  <a:lnTo>
                    <a:pt x="602664" y="0"/>
                  </a:lnTo>
                  <a:lnTo>
                    <a:pt x="602664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8" name="Picture 17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9386" y="3536188"/>
              <a:ext cx="374904" cy="2964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2" name="Group 21"/>
          <p:cNvGrpSpPr/>
          <p:nvPr/>
        </p:nvGrpSpPr>
        <p:grpSpPr>
          <a:xfrm>
            <a:off x="558800" y="3390903"/>
            <a:ext cx="602667" cy="602666"/>
            <a:chOff x="558800" y="3390903"/>
            <a:chExt cx="602667" cy="602666"/>
          </a:xfrm>
        </p:grpSpPr>
        <p:sp>
          <p:nvSpPr>
            <p:cNvPr id="20" name="Freeform 19"/>
            <p:cNvSpPr/>
            <p:nvPr/>
          </p:nvSpPr>
          <p:spPr>
            <a:xfrm>
              <a:off x="558800" y="3390903"/>
              <a:ext cx="602667" cy="602666"/>
            </a:xfrm>
            <a:custGeom>
              <a:avLst/>
              <a:gdLst/>
              <a:ahLst/>
              <a:cxnLst/>
              <a:rect l="0" t="0" r="0" b="0"/>
              <a:pathLst>
                <a:path w="602667" h="602666">
                  <a:moveTo>
                    <a:pt x="0" y="0"/>
                  </a:moveTo>
                  <a:lnTo>
                    <a:pt x="602666" y="0"/>
                  </a:lnTo>
                  <a:lnTo>
                    <a:pt x="602666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1" name="Picture 20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465" y="3552444"/>
              <a:ext cx="366268" cy="30518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5" name="Group 24"/>
          <p:cNvGrpSpPr/>
          <p:nvPr/>
        </p:nvGrpSpPr>
        <p:grpSpPr>
          <a:xfrm>
            <a:off x="9025582" y="3390903"/>
            <a:ext cx="602664" cy="602668"/>
            <a:chOff x="9025582" y="3390903"/>
            <a:chExt cx="602664" cy="602668"/>
          </a:xfrm>
        </p:grpSpPr>
        <p:sp>
          <p:nvSpPr>
            <p:cNvPr id="23" name="Freeform 22"/>
            <p:cNvSpPr/>
            <p:nvPr/>
          </p:nvSpPr>
          <p:spPr>
            <a:xfrm>
              <a:off x="9025582" y="3390903"/>
              <a:ext cx="602664" cy="602668"/>
            </a:xfrm>
            <a:custGeom>
              <a:avLst/>
              <a:gdLst/>
              <a:ahLst/>
              <a:cxnLst/>
              <a:rect l="0" t="0" r="0" b="0"/>
              <a:pathLst>
                <a:path w="602664" h="602668">
                  <a:moveTo>
                    <a:pt x="0" y="0"/>
                  </a:moveTo>
                  <a:lnTo>
                    <a:pt x="602663" y="0"/>
                  </a:lnTo>
                  <a:lnTo>
                    <a:pt x="602663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4" name="Picture 23"/>
            <p:cNvPicPr>
              <a:picLocks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2250" y="3526282"/>
              <a:ext cx="453390" cy="35750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8" name="Group 27"/>
          <p:cNvGrpSpPr/>
          <p:nvPr/>
        </p:nvGrpSpPr>
        <p:grpSpPr>
          <a:xfrm>
            <a:off x="5262568" y="3390903"/>
            <a:ext cx="602665" cy="602666"/>
            <a:chOff x="5262568" y="3390903"/>
            <a:chExt cx="602665" cy="602666"/>
          </a:xfrm>
        </p:grpSpPr>
        <p:sp>
          <p:nvSpPr>
            <p:cNvPr id="26" name="Freeform 25"/>
            <p:cNvSpPr/>
            <p:nvPr/>
          </p:nvSpPr>
          <p:spPr>
            <a:xfrm>
              <a:off x="5262568" y="3390903"/>
              <a:ext cx="602665" cy="602666"/>
            </a:xfrm>
            <a:custGeom>
              <a:avLst/>
              <a:gdLst/>
              <a:ahLst/>
              <a:cxnLst/>
              <a:rect l="0" t="0" r="0" b="0"/>
              <a:pathLst>
                <a:path w="602665" h="602666">
                  <a:moveTo>
                    <a:pt x="0" y="0"/>
                  </a:moveTo>
                  <a:lnTo>
                    <a:pt x="602664" y="0"/>
                  </a:lnTo>
                  <a:lnTo>
                    <a:pt x="602664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7" name="Picture 26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5938" y="3539490"/>
              <a:ext cx="462153" cy="3225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1" name="Group 30"/>
          <p:cNvGrpSpPr/>
          <p:nvPr/>
        </p:nvGrpSpPr>
        <p:grpSpPr>
          <a:xfrm>
            <a:off x="4321813" y="3390903"/>
            <a:ext cx="602669" cy="602668"/>
            <a:chOff x="4321813" y="3390903"/>
            <a:chExt cx="602669" cy="602668"/>
          </a:xfrm>
        </p:grpSpPr>
        <p:sp>
          <p:nvSpPr>
            <p:cNvPr id="29" name="Freeform 28"/>
            <p:cNvSpPr/>
            <p:nvPr/>
          </p:nvSpPr>
          <p:spPr>
            <a:xfrm>
              <a:off x="4321813" y="3390903"/>
              <a:ext cx="602669" cy="602668"/>
            </a:xfrm>
            <a:custGeom>
              <a:avLst/>
              <a:gdLst/>
              <a:ahLst/>
              <a:cxnLst/>
              <a:rect l="0" t="0" r="0" b="0"/>
              <a:pathLst>
                <a:path w="602669" h="602668">
                  <a:moveTo>
                    <a:pt x="0" y="0"/>
                  </a:moveTo>
                  <a:lnTo>
                    <a:pt x="602668" y="0"/>
                  </a:lnTo>
                  <a:lnTo>
                    <a:pt x="602668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0" name="Picture 29"/>
            <p:cNvPicPr>
              <a:picLocks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8584" y="3513201"/>
              <a:ext cx="444246" cy="3487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4" name="Group 33"/>
          <p:cNvGrpSpPr/>
          <p:nvPr/>
        </p:nvGrpSpPr>
        <p:grpSpPr>
          <a:xfrm>
            <a:off x="6203319" y="3390903"/>
            <a:ext cx="602669" cy="602666"/>
            <a:chOff x="6203319" y="3390903"/>
            <a:chExt cx="602669" cy="602666"/>
          </a:xfrm>
        </p:grpSpPr>
        <p:sp>
          <p:nvSpPr>
            <p:cNvPr id="32" name="Freeform 31"/>
            <p:cNvSpPr/>
            <p:nvPr/>
          </p:nvSpPr>
          <p:spPr>
            <a:xfrm>
              <a:off x="6203319" y="3390903"/>
              <a:ext cx="602669" cy="602666"/>
            </a:xfrm>
            <a:custGeom>
              <a:avLst/>
              <a:gdLst/>
              <a:ahLst/>
              <a:cxnLst/>
              <a:rect l="0" t="0" r="0" b="0"/>
              <a:pathLst>
                <a:path w="602669" h="602666">
                  <a:moveTo>
                    <a:pt x="0" y="0"/>
                  </a:moveTo>
                  <a:lnTo>
                    <a:pt x="602668" y="0"/>
                  </a:lnTo>
                  <a:lnTo>
                    <a:pt x="602668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3" name="Picture 32"/>
            <p:cNvPicPr>
              <a:picLocks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1712" y="3528187"/>
              <a:ext cx="401193" cy="30518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7" name="Group 36"/>
          <p:cNvGrpSpPr/>
          <p:nvPr/>
        </p:nvGrpSpPr>
        <p:grpSpPr>
          <a:xfrm>
            <a:off x="1499554" y="3390903"/>
            <a:ext cx="612329" cy="602668"/>
            <a:chOff x="1499554" y="3390903"/>
            <a:chExt cx="612329" cy="602668"/>
          </a:xfrm>
        </p:grpSpPr>
        <p:sp>
          <p:nvSpPr>
            <p:cNvPr id="35" name="Freeform 34"/>
            <p:cNvSpPr/>
            <p:nvPr/>
          </p:nvSpPr>
          <p:spPr>
            <a:xfrm>
              <a:off x="1499554" y="3390903"/>
              <a:ext cx="602667" cy="602668"/>
            </a:xfrm>
            <a:custGeom>
              <a:avLst/>
              <a:gdLst/>
              <a:ahLst/>
              <a:cxnLst/>
              <a:rect l="0" t="0" r="0" b="0"/>
              <a:pathLst>
                <a:path w="602667" h="602668">
                  <a:moveTo>
                    <a:pt x="0" y="0"/>
                  </a:moveTo>
                  <a:lnTo>
                    <a:pt x="602666" y="0"/>
                  </a:lnTo>
                  <a:lnTo>
                    <a:pt x="602666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6" name="Picture 35"/>
            <p:cNvPicPr>
              <a:picLocks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7406" y="3523361"/>
              <a:ext cx="514477" cy="3225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0" name="Group 39"/>
          <p:cNvGrpSpPr/>
          <p:nvPr/>
        </p:nvGrpSpPr>
        <p:grpSpPr>
          <a:xfrm>
            <a:off x="8072129" y="2235200"/>
            <a:ext cx="602664" cy="602669"/>
            <a:chOff x="8072129" y="2235200"/>
            <a:chExt cx="602664" cy="602669"/>
          </a:xfrm>
        </p:grpSpPr>
        <p:sp>
          <p:nvSpPr>
            <p:cNvPr id="38" name="Freeform 37"/>
            <p:cNvSpPr/>
            <p:nvPr/>
          </p:nvSpPr>
          <p:spPr>
            <a:xfrm>
              <a:off x="8072129" y="2235200"/>
              <a:ext cx="602664" cy="602669"/>
            </a:xfrm>
            <a:custGeom>
              <a:avLst/>
              <a:gdLst/>
              <a:ahLst/>
              <a:cxnLst/>
              <a:rect l="0" t="0" r="0" b="0"/>
              <a:pathLst>
                <a:path w="602664" h="602669">
                  <a:moveTo>
                    <a:pt x="0" y="0"/>
                  </a:moveTo>
                  <a:lnTo>
                    <a:pt x="602663" y="0"/>
                  </a:lnTo>
                  <a:lnTo>
                    <a:pt x="602663" y="602668"/>
                  </a:lnTo>
                  <a:lnTo>
                    <a:pt x="0" y="602668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9" name="Picture 38"/>
            <p:cNvPicPr>
              <a:picLocks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8490" y="2383917"/>
              <a:ext cx="296799" cy="3136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3" name="Group 42"/>
          <p:cNvGrpSpPr/>
          <p:nvPr/>
        </p:nvGrpSpPr>
        <p:grpSpPr>
          <a:xfrm>
            <a:off x="7131374" y="2235201"/>
            <a:ext cx="602665" cy="602668"/>
            <a:chOff x="7131374" y="2235201"/>
            <a:chExt cx="602665" cy="602668"/>
          </a:xfrm>
        </p:grpSpPr>
        <p:sp>
          <p:nvSpPr>
            <p:cNvPr id="41" name="Freeform 40"/>
            <p:cNvSpPr/>
            <p:nvPr/>
          </p:nvSpPr>
          <p:spPr>
            <a:xfrm>
              <a:off x="7131374" y="2235201"/>
              <a:ext cx="602665" cy="602668"/>
            </a:xfrm>
            <a:custGeom>
              <a:avLst/>
              <a:gdLst/>
              <a:ahLst/>
              <a:cxnLst/>
              <a:rect l="0" t="0" r="0" b="0"/>
              <a:pathLst>
                <a:path w="602665" h="602668">
                  <a:moveTo>
                    <a:pt x="0" y="0"/>
                  </a:moveTo>
                  <a:lnTo>
                    <a:pt x="602664" y="0"/>
                  </a:lnTo>
                  <a:lnTo>
                    <a:pt x="602664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42" name="Picture 41"/>
            <p:cNvPicPr>
              <a:picLocks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7039" y="2400935"/>
              <a:ext cx="347599" cy="2882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6" name="Group 45"/>
          <p:cNvGrpSpPr/>
          <p:nvPr/>
        </p:nvGrpSpPr>
        <p:grpSpPr>
          <a:xfrm>
            <a:off x="546100" y="2235203"/>
            <a:ext cx="602667" cy="602666"/>
            <a:chOff x="546100" y="2235203"/>
            <a:chExt cx="602667" cy="602666"/>
          </a:xfrm>
        </p:grpSpPr>
        <p:sp>
          <p:nvSpPr>
            <p:cNvPr id="44" name="Freeform 43"/>
            <p:cNvSpPr/>
            <p:nvPr/>
          </p:nvSpPr>
          <p:spPr>
            <a:xfrm>
              <a:off x="546100" y="2235203"/>
              <a:ext cx="602667" cy="602666"/>
            </a:xfrm>
            <a:custGeom>
              <a:avLst/>
              <a:gdLst/>
              <a:ahLst/>
              <a:cxnLst/>
              <a:rect l="0" t="0" r="0" b="0"/>
              <a:pathLst>
                <a:path w="602667" h="602666">
                  <a:moveTo>
                    <a:pt x="0" y="0"/>
                  </a:moveTo>
                  <a:lnTo>
                    <a:pt x="602666" y="0"/>
                  </a:lnTo>
                  <a:lnTo>
                    <a:pt x="602666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45" name="Picture 44"/>
            <p:cNvPicPr>
              <a:picLocks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2399" y="2339467"/>
              <a:ext cx="366268" cy="41973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9" name="Group 48"/>
          <p:cNvGrpSpPr/>
          <p:nvPr/>
        </p:nvGrpSpPr>
        <p:grpSpPr>
          <a:xfrm>
            <a:off x="2427606" y="2235203"/>
            <a:ext cx="602668" cy="602666"/>
            <a:chOff x="2427606" y="2235203"/>
            <a:chExt cx="602668" cy="602666"/>
          </a:xfrm>
        </p:grpSpPr>
        <p:sp>
          <p:nvSpPr>
            <p:cNvPr id="47" name="Freeform 46"/>
            <p:cNvSpPr/>
            <p:nvPr/>
          </p:nvSpPr>
          <p:spPr>
            <a:xfrm>
              <a:off x="2427606" y="2235203"/>
              <a:ext cx="602668" cy="602666"/>
            </a:xfrm>
            <a:custGeom>
              <a:avLst/>
              <a:gdLst/>
              <a:ahLst/>
              <a:cxnLst/>
              <a:rect l="0" t="0" r="0" b="0"/>
              <a:pathLst>
                <a:path w="602668" h="602666">
                  <a:moveTo>
                    <a:pt x="0" y="0"/>
                  </a:moveTo>
                  <a:lnTo>
                    <a:pt x="602667" y="0"/>
                  </a:lnTo>
                  <a:lnTo>
                    <a:pt x="60266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48" name="Picture 47"/>
            <p:cNvPicPr>
              <a:picLocks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0706" y="2356358"/>
              <a:ext cx="305181" cy="33070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2" name="Group 51"/>
          <p:cNvGrpSpPr/>
          <p:nvPr/>
        </p:nvGrpSpPr>
        <p:grpSpPr>
          <a:xfrm>
            <a:off x="9012882" y="2235203"/>
            <a:ext cx="602664" cy="602668"/>
            <a:chOff x="9012882" y="2235203"/>
            <a:chExt cx="602664" cy="602668"/>
          </a:xfrm>
        </p:grpSpPr>
        <p:sp>
          <p:nvSpPr>
            <p:cNvPr id="50" name="Freeform 49"/>
            <p:cNvSpPr/>
            <p:nvPr/>
          </p:nvSpPr>
          <p:spPr>
            <a:xfrm>
              <a:off x="9012882" y="2235203"/>
              <a:ext cx="602664" cy="602668"/>
            </a:xfrm>
            <a:custGeom>
              <a:avLst/>
              <a:gdLst/>
              <a:ahLst/>
              <a:cxnLst/>
              <a:rect l="0" t="0" r="0" b="0"/>
              <a:pathLst>
                <a:path w="602664" h="602668">
                  <a:moveTo>
                    <a:pt x="0" y="0"/>
                  </a:moveTo>
                  <a:lnTo>
                    <a:pt x="602663" y="0"/>
                  </a:lnTo>
                  <a:lnTo>
                    <a:pt x="602663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51" name="Picture 50"/>
            <p:cNvPicPr>
              <a:picLocks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1968" y="2400935"/>
              <a:ext cx="389890" cy="2882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5" name="Group 54"/>
          <p:cNvGrpSpPr/>
          <p:nvPr/>
        </p:nvGrpSpPr>
        <p:grpSpPr>
          <a:xfrm>
            <a:off x="5249868" y="2235203"/>
            <a:ext cx="602665" cy="602666"/>
            <a:chOff x="5249868" y="2235203"/>
            <a:chExt cx="602665" cy="602666"/>
          </a:xfrm>
        </p:grpSpPr>
        <p:sp>
          <p:nvSpPr>
            <p:cNvPr id="53" name="Freeform 52"/>
            <p:cNvSpPr/>
            <p:nvPr/>
          </p:nvSpPr>
          <p:spPr>
            <a:xfrm>
              <a:off x="5249868" y="2235203"/>
              <a:ext cx="602665" cy="602666"/>
            </a:xfrm>
            <a:custGeom>
              <a:avLst/>
              <a:gdLst/>
              <a:ahLst/>
              <a:cxnLst/>
              <a:rect l="0" t="0" r="0" b="0"/>
              <a:pathLst>
                <a:path w="602665" h="602666">
                  <a:moveTo>
                    <a:pt x="0" y="0"/>
                  </a:moveTo>
                  <a:lnTo>
                    <a:pt x="602664" y="0"/>
                  </a:lnTo>
                  <a:lnTo>
                    <a:pt x="602664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54" name="Picture 53"/>
            <p:cNvPicPr>
              <a:picLocks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0934" y="2369058"/>
              <a:ext cx="279781" cy="33070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8" name="Group 57"/>
          <p:cNvGrpSpPr/>
          <p:nvPr/>
        </p:nvGrpSpPr>
        <p:grpSpPr>
          <a:xfrm>
            <a:off x="4309113" y="2235203"/>
            <a:ext cx="602669" cy="602668"/>
            <a:chOff x="4309113" y="2235203"/>
            <a:chExt cx="602669" cy="602668"/>
          </a:xfrm>
        </p:grpSpPr>
        <p:sp>
          <p:nvSpPr>
            <p:cNvPr id="56" name="Freeform 55"/>
            <p:cNvSpPr/>
            <p:nvPr/>
          </p:nvSpPr>
          <p:spPr>
            <a:xfrm>
              <a:off x="4309113" y="2235203"/>
              <a:ext cx="602669" cy="602668"/>
            </a:xfrm>
            <a:custGeom>
              <a:avLst/>
              <a:gdLst/>
              <a:ahLst/>
              <a:cxnLst/>
              <a:rect l="0" t="0" r="0" b="0"/>
              <a:pathLst>
                <a:path w="602669" h="602668">
                  <a:moveTo>
                    <a:pt x="0" y="0"/>
                  </a:moveTo>
                  <a:lnTo>
                    <a:pt x="602668" y="0"/>
                  </a:lnTo>
                  <a:lnTo>
                    <a:pt x="602668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57" name="Picture 56"/>
            <p:cNvPicPr>
              <a:picLocks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0212" y="2379726"/>
              <a:ext cx="313690" cy="2967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61" name="Group 60"/>
          <p:cNvGrpSpPr/>
          <p:nvPr/>
        </p:nvGrpSpPr>
        <p:grpSpPr>
          <a:xfrm>
            <a:off x="1486854" y="2235203"/>
            <a:ext cx="602667" cy="602668"/>
            <a:chOff x="1486854" y="2235203"/>
            <a:chExt cx="602667" cy="602668"/>
          </a:xfrm>
        </p:grpSpPr>
        <p:sp>
          <p:nvSpPr>
            <p:cNvPr id="59" name="Freeform 58"/>
            <p:cNvSpPr/>
            <p:nvPr/>
          </p:nvSpPr>
          <p:spPr>
            <a:xfrm>
              <a:off x="1486854" y="2235203"/>
              <a:ext cx="602667" cy="602668"/>
            </a:xfrm>
            <a:custGeom>
              <a:avLst/>
              <a:gdLst/>
              <a:ahLst/>
              <a:cxnLst/>
              <a:rect l="0" t="0" r="0" b="0"/>
              <a:pathLst>
                <a:path w="602667" h="602668">
                  <a:moveTo>
                    <a:pt x="0" y="0"/>
                  </a:moveTo>
                  <a:lnTo>
                    <a:pt x="602666" y="0"/>
                  </a:lnTo>
                  <a:lnTo>
                    <a:pt x="602666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0" name="Picture 59"/>
            <p:cNvPicPr>
              <a:picLocks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1221" y="2343658"/>
              <a:ext cx="381508" cy="3983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69" name="TextBox 68"/>
          <p:cNvSpPr txBox="1"/>
          <p:nvPr/>
        </p:nvSpPr>
        <p:spPr>
          <a:xfrm>
            <a:off x="469900" y="6946900"/>
            <a:ext cx="9121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M-6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5 : (suite)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4293877" y="4978400"/>
            <a:ext cx="1567587" cy="665886"/>
            <a:chOff x="4293877" y="4978400"/>
            <a:chExt cx="1567587" cy="665886"/>
          </a:xfrm>
        </p:grpSpPr>
        <p:sp>
          <p:nvSpPr>
            <p:cNvPr id="71" name="Freeform 70"/>
            <p:cNvSpPr/>
            <p:nvPr/>
          </p:nvSpPr>
          <p:spPr>
            <a:xfrm>
              <a:off x="4293877" y="4978400"/>
              <a:ext cx="665887" cy="665886"/>
            </a:xfrm>
            <a:custGeom>
              <a:avLst/>
              <a:gdLst/>
              <a:ahLst/>
              <a:cxnLst/>
              <a:rect l="0" t="0" r="0" b="0"/>
              <a:pathLst>
                <a:path w="665887" h="665886">
                  <a:moveTo>
                    <a:pt x="0" y="0"/>
                  </a:moveTo>
                  <a:lnTo>
                    <a:pt x="665886" y="0"/>
                  </a:lnTo>
                  <a:lnTo>
                    <a:pt x="665886" y="665885"/>
                  </a:lnTo>
                  <a:lnTo>
                    <a:pt x="0" y="66588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2" name="Freeform 71"/>
            <p:cNvSpPr/>
            <p:nvPr/>
          </p:nvSpPr>
          <p:spPr>
            <a:xfrm>
              <a:off x="5195577" y="4978400"/>
              <a:ext cx="665887" cy="665886"/>
            </a:xfrm>
            <a:custGeom>
              <a:avLst/>
              <a:gdLst/>
              <a:ahLst/>
              <a:cxnLst/>
              <a:rect l="0" t="0" r="0" b="0"/>
              <a:pathLst>
                <a:path w="665887" h="665886">
                  <a:moveTo>
                    <a:pt x="0" y="0"/>
                  </a:moveTo>
                  <a:lnTo>
                    <a:pt x="665886" y="0"/>
                  </a:lnTo>
                  <a:lnTo>
                    <a:pt x="665886" y="665885"/>
                  </a:lnTo>
                  <a:lnTo>
                    <a:pt x="0" y="66588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18344749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293877" y="4978400"/>
            <a:ext cx="1567587" cy="665886"/>
            <a:chOff x="4293877" y="4978400"/>
            <a:chExt cx="1567587" cy="665886"/>
          </a:xfrm>
        </p:grpSpPr>
        <p:sp>
          <p:nvSpPr>
            <p:cNvPr id="2" name="Freeform 1"/>
            <p:cNvSpPr/>
            <p:nvPr/>
          </p:nvSpPr>
          <p:spPr>
            <a:xfrm>
              <a:off x="4293877" y="4978400"/>
              <a:ext cx="665887" cy="665886"/>
            </a:xfrm>
            <a:custGeom>
              <a:avLst/>
              <a:gdLst/>
              <a:ahLst/>
              <a:cxnLst/>
              <a:rect l="0" t="0" r="0" b="0"/>
              <a:pathLst>
                <a:path w="665887" h="665886">
                  <a:moveTo>
                    <a:pt x="0" y="0"/>
                  </a:moveTo>
                  <a:lnTo>
                    <a:pt x="665886" y="0"/>
                  </a:lnTo>
                  <a:lnTo>
                    <a:pt x="665886" y="665885"/>
                  </a:lnTo>
                  <a:lnTo>
                    <a:pt x="0" y="66588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" name="Freeform 2"/>
            <p:cNvSpPr/>
            <p:nvPr/>
          </p:nvSpPr>
          <p:spPr>
            <a:xfrm>
              <a:off x="5195577" y="4978400"/>
              <a:ext cx="665887" cy="665886"/>
            </a:xfrm>
            <a:custGeom>
              <a:avLst/>
              <a:gdLst/>
              <a:ahLst/>
              <a:cxnLst/>
              <a:rect l="0" t="0" r="0" b="0"/>
              <a:pathLst>
                <a:path w="665887" h="665886">
                  <a:moveTo>
                    <a:pt x="0" y="0"/>
                  </a:moveTo>
                  <a:lnTo>
                    <a:pt x="665886" y="0"/>
                  </a:lnTo>
                  <a:lnTo>
                    <a:pt x="665886" y="665885"/>
                  </a:lnTo>
                  <a:lnTo>
                    <a:pt x="0" y="66588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69900" y="6946900"/>
            <a:ext cx="9121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M-6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5 : (suite)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381055" y="3390903"/>
            <a:ext cx="602678" cy="602666"/>
            <a:chOff x="3381055" y="3390903"/>
            <a:chExt cx="602678" cy="602666"/>
          </a:xfrm>
        </p:grpSpPr>
        <p:sp>
          <p:nvSpPr>
            <p:cNvPr id="14" name="Freeform 13"/>
            <p:cNvSpPr/>
            <p:nvPr/>
          </p:nvSpPr>
          <p:spPr>
            <a:xfrm>
              <a:off x="3381055" y="3390903"/>
              <a:ext cx="602678" cy="602666"/>
            </a:xfrm>
            <a:custGeom>
              <a:avLst/>
              <a:gdLst/>
              <a:ahLst/>
              <a:cxnLst/>
              <a:rect l="0" t="0" r="0" b="0"/>
              <a:pathLst>
                <a:path w="602678" h="602666">
                  <a:moveTo>
                    <a:pt x="0" y="0"/>
                  </a:moveTo>
                  <a:lnTo>
                    <a:pt x="602677" y="0"/>
                  </a:lnTo>
                  <a:lnTo>
                    <a:pt x="60267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5" name="Picture 1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0181" y="3487420"/>
              <a:ext cx="435991" cy="38366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9" name="Group 18"/>
          <p:cNvGrpSpPr/>
          <p:nvPr/>
        </p:nvGrpSpPr>
        <p:grpSpPr>
          <a:xfrm>
            <a:off x="8084829" y="3390900"/>
            <a:ext cx="602664" cy="602669"/>
            <a:chOff x="8084829" y="3390900"/>
            <a:chExt cx="602664" cy="602669"/>
          </a:xfrm>
        </p:grpSpPr>
        <p:sp>
          <p:nvSpPr>
            <p:cNvPr id="17" name="Freeform 16"/>
            <p:cNvSpPr/>
            <p:nvPr/>
          </p:nvSpPr>
          <p:spPr>
            <a:xfrm>
              <a:off x="8084829" y="3390900"/>
              <a:ext cx="602664" cy="602669"/>
            </a:xfrm>
            <a:custGeom>
              <a:avLst/>
              <a:gdLst/>
              <a:ahLst/>
              <a:cxnLst/>
              <a:rect l="0" t="0" r="0" b="0"/>
              <a:pathLst>
                <a:path w="602664" h="602669">
                  <a:moveTo>
                    <a:pt x="0" y="0"/>
                  </a:moveTo>
                  <a:lnTo>
                    <a:pt x="602663" y="0"/>
                  </a:lnTo>
                  <a:lnTo>
                    <a:pt x="602663" y="602668"/>
                  </a:lnTo>
                  <a:lnTo>
                    <a:pt x="0" y="602668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8" name="Picture 17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09661" y="3522599"/>
              <a:ext cx="392430" cy="3487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2" name="Group 21"/>
          <p:cNvGrpSpPr/>
          <p:nvPr/>
        </p:nvGrpSpPr>
        <p:grpSpPr>
          <a:xfrm>
            <a:off x="4324674" y="5003801"/>
            <a:ext cx="602665" cy="602668"/>
            <a:chOff x="4324674" y="5003801"/>
            <a:chExt cx="602665" cy="602668"/>
          </a:xfrm>
        </p:grpSpPr>
        <p:sp>
          <p:nvSpPr>
            <p:cNvPr id="20" name="Freeform 19"/>
            <p:cNvSpPr/>
            <p:nvPr/>
          </p:nvSpPr>
          <p:spPr>
            <a:xfrm>
              <a:off x="4324674" y="5003801"/>
              <a:ext cx="602665" cy="602668"/>
            </a:xfrm>
            <a:custGeom>
              <a:avLst/>
              <a:gdLst/>
              <a:ahLst/>
              <a:cxnLst/>
              <a:rect l="0" t="0" r="0" b="0"/>
              <a:pathLst>
                <a:path w="602665" h="602668">
                  <a:moveTo>
                    <a:pt x="0" y="0"/>
                  </a:moveTo>
                  <a:lnTo>
                    <a:pt x="602664" y="0"/>
                  </a:lnTo>
                  <a:lnTo>
                    <a:pt x="602664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1" name="Picture 20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9986" y="5149088"/>
              <a:ext cx="374904" cy="2964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5" name="Group 24"/>
          <p:cNvGrpSpPr/>
          <p:nvPr/>
        </p:nvGrpSpPr>
        <p:grpSpPr>
          <a:xfrm>
            <a:off x="558800" y="3390903"/>
            <a:ext cx="602667" cy="602666"/>
            <a:chOff x="558800" y="3390903"/>
            <a:chExt cx="602667" cy="602666"/>
          </a:xfrm>
        </p:grpSpPr>
        <p:sp>
          <p:nvSpPr>
            <p:cNvPr id="23" name="Freeform 22"/>
            <p:cNvSpPr/>
            <p:nvPr/>
          </p:nvSpPr>
          <p:spPr>
            <a:xfrm>
              <a:off x="558800" y="3390903"/>
              <a:ext cx="602667" cy="602666"/>
            </a:xfrm>
            <a:custGeom>
              <a:avLst/>
              <a:gdLst/>
              <a:ahLst/>
              <a:cxnLst/>
              <a:rect l="0" t="0" r="0" b="0"/>
              <a:pathLst>
                <a:path w="602667" h="602666">
                  <a:moveTo>
                    <a:pt x="0" y="0"/>
                  </a:moveTo>
                  <a:lnTo>
                    <a:pt x="602666" y="0"/>
                  </a:lnTo>
                  <a:lnTo>
                    <a:pt x="602666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4" name="Picture 23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465" y="3552444"/>
              <a:ext cx="366268" cy="30518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8" name="Group 27"/>
          <p:cNvGrpSpPr/>
          <p:nvPr/>
        </p:nvGrpSpPr>
        <p:grpSpPr>
          <a:xfrm>
            <a:off x="2440306" y="3390903"/>
            <a:ext cx="602668" cy="602666"/>
            <a:chOff x="2440306" y="3390903"/>
            <a:chExt cx="602668" cy="602666"/>
          </a:xfrm>
        </p:grpSpPr>
        <p:sp>
          <p:nvSpPr>
            <p:cNvPr id="26" name="Freeform 25"/>
            <p:cNvSpPr/>
            <p:nvPr/>
          </p:nvSpPr>
          <p:spPr>
            <a:xfrm>
              <a:off x="2440306" y="3390903"/>
              <a:ext cx="602668" cy="602666"/>
            </a:xfrm>
            <a:custGeom>
              <a:avLst/>
              <a:gdLst/>
              <a:ahLst/>
              <a:cxnLst/>
              <a:rect l="0" t="0" r="0" b="0"/>
              <a:pathLst>
                <a:path w="602668" h="602666">
                  <a:moveTo>
                    <a:pt x="0" y="0"/>
                  </a:moveTo>
                  <a:lnTo>
                    <a:pt x="602667" y="0"/>
                  </a:lnTo>
                  <a:lnTo>
                    <a:pt x="60266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7" name="Picture 26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0607" y="3510661"/>
              <a:ext cx="409702" cy="36626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1" name="Group 30"/>
          <p:cNvGrpSpPr/>
          <p:nvPr/>
        </p:nvGrpSpPr>
        <p:grpSpPr>
          <a:xfrm>
            <a:off x="9025582" y="3390903"/>
            <a:ext cx="602664" cy="602668"/>
            <a:chOff x="9025582" y="3390903"/>
            <a:chExt cx="602664" cy="602668"/>
          </a:xfrm>
        </p:grpSpPr>
        <p:sp>
          <p:nvSpPr>
            <p:cNvPr id="29" name="Freeform 28"/>
            <p:cNvSpPr/>
            <p:nvPr/>
          </p:nvSpPr>
          <p:spPr>
            <a:xfrm>
              <a:off x="9025582" y="3390903"/>
              <a:ext cx="602664" cy="602668"/>
            </a:xfrm>
            <a:custGeom>
              <a:avLst/>
              <a:gdLst/>
              <a:ahLst/>
              <a:cxnLst/>
              <a:rect l="0" t="0" r="0" b="0"/>
              <a:pathLst>
                <a:path w="602664" h="602668">
                  <a:moveTo>
                    <a:pt x="0" y="0"/>
                  </a:moveTo>
                  <a:lnTo>
                    <a:pt x="602663" y="0"/>
                  </a:lnTo>
                  <a:lnTo>
                    <a:pt x="602663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0" name="Picture 29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2250" y="3526282"/>
              <a:ext cx="453390" cy="35750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32" name="Freeform 31"/>
          <p:cNvSpPr/>
          <p:nvPr/>
        </p:nvSpPr>
        <p:spPr>
          <a:xfrm>
            <a:off x="5262568" y="3390903"/>
            <a:ext cx="602665" cy="602666"/>
          </a:xfrm>
          <a:custGeom>
            <a:avLst/>
            <a:gdLst/>
            <a:ahLst/>
            <a:cxnLst/>
            <a:rect l="0" t="0" r="0" b="0"/>
            <a:pathLst>
              <a:path w="602665" h="602666">
                <a:moveTo>
                  <a:pt x="0" y="0"/>
                </a:moveTo>
                <a:lnTo>
                  <a:pt x="602664" y="0"/>
                </a:lnTo>
                <a:lnTo>
                  <a:pt x="602664" y="602665"/>
                </a:lnTo>
                <a:lnTo>
                  <a:pt x="0" y="602665"/>
                </a:lnTo>
                <a:close/>
              </a:path>
            </a:pathLst>
          </a:custGeom>
          <a:solidFill>
            <a:srgbClr val="FFAD5B"/>
          </a:solidFill>
          <a:ln w="12700" cap="flat" cmpd="sng" algn="ctr">
            <a:solidFill>
              <a:srgbClr val="FFAD5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35" name="Group 34"/>
          <p:cNvGrpSpPr/>
          <p:nvPr/>
        </p:nvGrpSpPr>
        <p:grpSpPr>
          <a:xfrm>
            <a:off x="4321813" y="3390903"/>
            <a:ext cx="602669" cy="602668"/>
            <a:chOff x="4321813" y="3390903"/>
            <a:chExt cx="602669" cy="602668"/>
          </a:xfrm>
        </p:grpSpPr>
        <p:sp>
          <p:nvSpPr>
            <p:cNvPr id="33" name="Freeform 32"/>
            <p:cNvSpPr/>
            <p:nvPr/>
          </p:nvSpPr>
          <p:spPr>
            <a:xfrm>
              <a:off x="4321813" y="3390903"/>
              <a:ext cx="602669" cy="602668"/>
            </a:xfrm>
            <a:custGeom>
              <a:avLst/>
              <a:gdLst/>
              <a:ahLst/>
              <a:cxnLst/>
              <a:rect l="0" t="0" r="0" b="0"/>
              <a:pathLst>
                <a:path w="602669" h="602668">
                  <a:moveTo>
                    <a:pt x="0" y="0"/>
                  </a:moveTo>
                  <a:lnTo>
                    <a:pt x="602668" y="0"/>
                  </a:lnTo>
                  <a:lnTo>
                    <a:pt x="602668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4" name="Picture 33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8584" y="3513201"/>
              <a:ext cx="444246" cy="3487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36" name="Freeform 35"/>
          <p:cNvSpPr/>
          <p:nvPr/>
        </p:nvSpPr>
        <p:spPr>
          <a:xfrm>
            <a:off x="6203319" y="3390903"/>
            <a:ext cx="602669" cy="602666"/>
          </a:xfrm>
          <a:custGeom>
            <a:avLst/>
            <a:gdLst/>
            <a:ahLst/>
            <a:cxnLst/>
            <a:rect l="0" t="0" r="0" b="0"/>
            <a:pathLst>
              <a:path w="602669" h="602666">
                <a:moveTo>
                  <a:pt x="0" y="0"/>
                </a:moveTo>
                <a:lnTo>
                  <a:pt x="602668" y="0"/>
                </a:lnTo>
                <a:lnTo>
                  <a:pt x="602668" y="602665"/>
                </a:lnTo>
                <a:lnTo>
                  <a:pt x="0" y="602665"/>
                </a:lnTo>
                <a:close/>
              </a:path>
            </a:pathLst>
          </a:custGeom>
          <a:solidFill>
            <a:srgbClr val="FFAD5B"/>
          </a:solidFill>
          <a:ln w="12700" cap="flat" cmpd="sng" algn="ctr">
            <a:solidFill>
              <a:srgbClr val="FFAD5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39" name="Group 38"/>
          <p:cNvGrpSpPr/>
          <p:nvPr/>
        </p:nvGrpSpPr>
        <p:grpSpPr>
          <a:xfrm>
            <a:off x="1499554" y="3390903"/>
            <a:ext cx="612329" cy="602668"/>
            <a:chOff x="1499554" y="3390903"/>
            <a:chExt cx="612329" cy="602668"/>
          </a:xfrm>
        </p:grpSpPr>
        <p:sp>
          <p:nvSpPr>
            <p:cNvPr id="37" name="Freeform 36"/>
            <p:cNvSpPr/>
            <p:nvPr/>
          </p:nvSpPr>
          <p:spPr>
            <a:xfrm>
              <a:off x="1499554" y="3390903"/>
              <a:ext cx="602667" cy="602668"/>
            </a:xfrm>
            <a:custGeom>
              <a:avLst/>
              <a:gdLst/>
              <a:ahLst/>
              <a:cxnLst/>
              <a:rect l="0" t="0" r="0" b="0"/>
              <a:pathLst>
                <a:path w="602667" h="602668">
                  <a:moveTo>
                    <a:pt x="0" y="0"/>
                  </a:moveTo>
                  <a:lnTo>
                    <a:pt x="602666" y="0"/>
                  </a:lnTo>
                  <a:lnTo>
                    <a:pt x="602666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8" name="Picture 37"/>
            <p:cNvPicPr>
              <a:picLocks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7406" y="3523361"/>
              <a:ext cx="514477" cy="3225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2" name="Group 41"/>
          <p:cNvGrpSpPr/>
          <p:nvPr/>
        </p:nvGrpSpPr>
        <p:grpSpPr>
          <a:xfrm>
            <a:off x="3368355" y="2235203"/>
            <a:ext cx="602678" cy="602666"/>
            <a:chOff x="3368355" y="2235203"/>
            <a:chExt cx="602678" cy="602666"/>
          </a:xfrm>
        </p:grpSpPr>
        <p:sp>
          <p:nvSpPr>
            <p:cNvPr id="40" name="Freeform 39"/>
            <p:cNvSpPr/>
            <p:nvPr/>
          </p:nvSpPr>
          <p:spPr>
            <a:xfrm>
              <a:off x="3368355" y="2235203"/>
              <a:ext cx="602678" cy="602666"/>
            </a:xfrm>
            <a:custGeom>
              <a:avLst/>
              <a:gdLst/>
              <a:ahLst/>
              <a:cxnLst/>
              <a:rect l="0" t="0" r="0" b="0"/>
              <a:pathLst>
                <a:path w="602678" h="602666">
                  <a:moveTo>
                    <a:pt x="0" y="0"/>
                  </a:moveTo>
                  <a:lnTo>
                    <a:pt x="602677" y="0"/>
                  </a:lnTo>
                  <a:lnTo>
                    <a:pt x="60267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41" name="Picture 40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4184" y="2385822"/>
              <a:ext cx="379222" cy="30213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5" name="Group 44"/>
          <p:cNvGrpSpPr/>
          <p:nvPr/>
        </p:nvGrpSpPr>
        <p:grpSpPr>
          <a:xfrm>
            <a:off x="8072129" y="2235200"/>
            <a:ext cx="602664" cy="602669"/>
            <a:chOff x="8072129" y="2235200"/>
            <a:chExt cx="602664" cy="602669"/>
          </a:xfrm>
        </p:grpSpPr>
        <p:sp>
          <p:nvSpPr>
            <p:cNvPr id="43" name="Freeform 42"/>
            <p:cNvSpPr/>
            <p:nvPr/>
          </p:nvSpPr>
          <p:spPr>
            <a:xfrm>
              <a:off x="8072129" y="2235200"/>
              <a:ext cx="602664" cy="602669"/>
            </a:xfrm>
            <a:custGeom>
              <a:avLst/>
              <a:gdLst/>
              <a:ahLst/>
              <a:cxnLst/>
              <a:rect l="0" t="0" r="0" b="0"/>
              <a:pathLst>
                <a:path w="602664" h="602669">
                  <a:moveTo>
                    <a:pt x="0" y="0"/>
                  </a:moveTo>
                  <a:lnTo>
                    <a:pt x="602663" y="0"/>
                  </a:lnTo>
                  <a:lnTo>
                    <a:pt x="602663" y="602668"/>
                  </a:lnTo>
                  <a:lnTo>
                    <a:pt x="0" y="602668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44" name="Picture 43"/>
            <p:cNvPicPr>
              <a:picLocks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1500" y="2394712"/>
              <a:ext cx="385064" cy="28435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8" name="Group 47"/>
          <p:cNvGrpSpPr/>
          <p:nvPr/>
        </p:nvGrpSpPr>
        <p:grpSpPr>
          <a:xfrm>
            <a:off x="5226374" y="5003801"/>
            <a:ext cx="602665" cy="602668"/>
            <a:chOff x="5226374" y="5003801"/>
            <a:chExt cx="602665" cy="602668"/>
          </a:xfrm>
        </p:grpSpPr>
        <p:sp>
          <p:nvSpPr>
            <p:cNvPr id="46" name="Freeform 45"/>
            <p:cNvSpPr/>
            <p:nvPr/>
          </p:nvSpPr>
          <p:spPr>
            <a:xfrm>
              <a:off x="5226374" y="5003801"/>
              <a:ext cx="602665" cy="602668"/>
            </a:xfrm>
            <a:custGeom>
              <a:avLst/>
              <a:gdLst/>
              <a:ahLst/>
              <a:cxnLst/>
              <a:rect l="0" t="0" r="0" b="0"/>
              <a:pathLst>
                <a:path w="602665" h="602668">
                  <a:moveTo>
                    <a:pt x="0" y="0"/>
                  </a:moveTo>
                  <a:lnTo>
                    <a:pt x="602664" y="0"/>
                  </a:lnTo>
                  <a:lnTo>
                    <a:pt x="602664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47" name="Picture 46"/>
            <p:cNvPicPr>
              <a:picLocks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2321" y="5160264"/>
              <a:ext cx="364109" cy="28257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1" name="Group 50"/>
          <p:cNvGrpSpPr/>
          <p:nvPr/>
        </p:nvGrpSpPr>
        <p:grpSpPr>
          <a:xfrm>
            <a:off x="546100" y="2235203"/>
            <a:ext cx="602667" cy="602666"/>
            <a:chOff x="546100" y="2235203"/>
            <a:chExt cx="602667" cy="602666"/>
          </a:xfrm>
        </p:grpSpPr>
        <p:sp>
          <p:nvSpPr>
            <p:cNvPr id="49" name="Freeform 48"/>
            <p:cNvSpPr/>
            <p:nvPr/>
          </p:nvSpPr>
          <p:spPr>
            <a:xfrm>
              <a:off x="546100" y="2235203"/>
              <a:ext cx="602667" cy="602666"/>
            </a:xfrm>
            <a:custGeom>
              <a:avLst/>
              <a:gdLst/>
              <a:ahLst/>
              <a:cxnLst/>
              <a:rect l="0" t="0" r="0" b="0"/>
              <a:pathLst>
                <a:path w="602667" h="602666">
                  <a:moveTo>
                    <a:pt x="0" y="0"/>
                  </a:moveTo>
                  <a:lnTo>
                    <a:pt x="602666" y="0"/>
                  </a:lnTo>
                  <a:lnTo>
                    <a:pt x="602666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50" name="Picture 49"/>
            <p:cNvPicPr>
              <a:picLocks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608" y="2364994"/>
              <a:ext cx="355600" cy="34366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4" name="Group 53"/>
          <p:cNvGrpSpPr/>
          <p:nvPr/>
        </p:nvGrpSpPr>
        <p:grpSpPr>
          <a:xfrm>
            <a:off x="2427606" y="2235203"/>
            <a:ext cx="602668" cy="602666"/>
            <a:chOff x="2427606" y="2235203"/>
            <a:chExt cx="602668" cy="602666"/>
          </a:xfrm>
        </p:grpSpPr>
        <p:sp>
          <p:nvSpPr>
            <p:cNvPr id="52" name="Freeform 51"/>
            <p:cNvSpPr/>
            <p:nvPr/>
          </p:nvSpPr>
          <p:spPr>
            <a:xfrm>
              <a:off x="2427606" y="2235203"/>
              <a:ext cx="602668" cy="602666"/>
            </a:xfrm>
            <a:custGeom>
              <a:avLst/>
              <a:gdLst/>
              <a:ahLst/>
              <a:cxnLst/>
              <a:rect l="0" t="0" r="0" b="0"/>
              <a:pathLst>
                <a:path w="602668" h="602666">
                  <a:moveTo>
                    <a:pt x="0" y="0"/>
                  </a:moveTo>
                  <a:lnTo>
                    <a:pt x="602667" y="0"/>
                  </a:lnTo>
                  <a:lnTo>
                    <a:pt x="60266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53" name="Picture 52"/>
            <p:cNvPicPr>
              <a:picLocks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9017" y="2385822"/>
              <a:ext cx="361442" cy="30213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7" name="Group 56"/>
          <p:cNvGrpSpPr/>
          <p:nvPr/>
        </p:nvGrpSpPr>
        <p:grpSpPr>
          <a:xfrm>
            <a:off x="9012882" y="2235203"/>
            <a:ext cx="602664" cy="602668"/>
            <a:chOff x="9012882" y="2235203"/>
            <a:chExt cx="602664" cy="602668"/>
          </a:xfrm>
        </p:grpSpPr>
        <p:sp>
          <p:nvSpPr>
            <p:cNvPr id="55" name="Freeform 54"/>
            <p:cNvSpPr/>
            <p:nvPr/>
          </p:nvSpPr>
          <p:spPr>
            <a:xfrm>
              <a:off x="9012882" y="2235203"/>
              <a:ext cx="602664" cy="602668"/>
            </a:xfrm>
            <a:custGeom>
              <a:avLst/>
              <a:gdLst/>
              <a:ahLst/>
              <a:cxnLst/>
              <a:rect l="0" t="0" r="0" b="0"/>
              <a:pathLst>
                <a:path w="602664" h="602668">
                  <a:moveTo>
                    <a:pt x="0" y="0"/>
                  </a:moveTo>
                  <a:lnTo>
                    <a:pt x="602663" y="0"/>
                  </a:lnTo>
                  <a:lnTo>
                    <a:pt x="602663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56" name="Picture 55"/>
            <p:cNvPicPr>
              <a:picLocks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7302" y="2394712"/>
              <a:ext cx="367284" cy="28435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60" name="Group 59"/>
          <p:cNvGrpSpPr/>
          <p:nvPr/>
        </p:nvGrpSpPr>
        <p:grpSpPr>
          <a:xfrm>
            <a:off x="5249868" y="2235203"/>
            <a:ext cx="602665" cy="602666"/>
            <a:chOff x="5249868" y="2235203"/>
            <a:chExt cx="602665" cy="602666"/>
          </a:xfrm>
        </p:grpSpPr>
        <p:sp>
          <p:nvSpPr>
            <p:cNvPr id="58" name="Freeform 57"/>
            <p:cNvSpPr/>
            <p:nvPr/>
          </p:nvSpPr>
          <p:spPr>
            <a:xfrm>
              <a:off x="5249868" y="2235203"/>
              <a:ext cx="602665" cy="602666"/>
            </a:xfrm>
            <a:custGeom>
              <a:avLst/>
              <a:gdLst/>
              <a:ahLst/>
              <a:cxnLst/>
              <a:rect l="0" t="0" r="0" b="0"/>
              <a:pathLst>
                <a:path w="602665" h="602666">
                  <a:moveTo>
                    <a:pt x="0" y="0"/>
                  </a:moveTo>
                  <a:lnTo>
                    <a:pt x="602664" y="0"/>
                  </a:lnTo>
                  <a:lnTo>
                    <a:pt x="602664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59" name="Picture 58"/>
            <p:cNvPicPr>
              <a:picLocks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9052" y="2382774"/>
              <a:ext cx="391033" cy="30810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63" name="Group 62"/>
          <p:cNvGrpSpPr/>
          <p:nvPr/>
        </p:nvGrpSpPr>
        <p:grpSpPr>
          <a:xfrm>
            <a:off x="4309113" y="2235203"/>
            <a:ext cx="602669" cy="602668"/>
            <a:chOff x="4309113" y="2235203"/>
            <a:chExt cx="602669" cy="602668"/>
          </a:xfrm>
        </p:grpSpPr>
        <p:sp>
          <p:nvSpPr>
            <p:cNvPr id="61" name="Freeform 60"/>
            <p:cNvSpPr/>
            <p:nvPr/>
          </p:nvSpPr>
          <p:spPr>
            <a:xfrm>
              <a:off x="4309113" y="2235203"/>
              <a:ext cx="602669" cy="602668"/>
            </a:xfrm>
            <a:custGeom>
              <a:avLst/>
              <a:gdLst/>
              <a:ahLst/>
              <a:cxnLst/>
              <a:rect l="0" t="0" r="0" b="0"/>
              <a:pathLst>
                <a:path w="602669" h="602668">
                  <a:moveTo>
                    <a:pt x="0" y="0"/>
                  </a:moveTo>
                  <a:lnTo>
                    <a:pt x="602668" y="0"/>
                  </a:lnTo>
                  <a:lnTo>
                    <a:pt x="602668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2" name="Picture 61"/>
            <p:cNvPicPr>
              <a:picLocks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3730" y="2390140"/>
              <a:ext cx="361442" cy="29032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66" name="Group 65"/>
          <p:cNvGrpSpPr/>
          <p:nvPr/>
        </p:nvGrpSpPr>
        <p:grpSpPr>
          <a:xfrm>
            <a:off x="6190619" y="2235203"/>
            <a:ext cx="602669" cy="602666"/>
            <a:chOff x="6190619" y="2235203"/>
            <a:chExt cx="602669" cy="602666"/>
          </a:xfrm>
        </p:grpSpPr>
        <p:sp>
          <p:nvSpPr>
            <p:cNvPr id="64" name="Freeform 63"/>
            <p:cNvSpPr/>
            <p:nvPr/>
          </p:nvSpPr>
          <p:spPr>
            <a:xfrm>
              <a:off x="6190619" y="2235203"/>
              <a:ext cx="602669" cy="602666"/>
            </a:xfrm>
            <a:custGeom>
              <a:avLst/>
              <a:gdLst/>
              <a:ahLst/>
              <a:cxnLst/>
              <a:rect l="0" t="0" r="0" b="0"/>
              <a:pathLst>
                <a:path w="602669" h="602666">
                  <a:moveTo>
                    <a:pt x="0" y="0"/>
                  </a:moveTo>
                  <a:lnTo>
                    <a:pt x="602668" y="0"/>
                  </a:lnTo>
                  <a:lnTo>
                    <a:pt x="602668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5" name="Picture 64"/>
            <p:cNvPicPr>
              <a:picLocks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3810" y="2382774"/>
              <a:ext cx="337820" cy="30810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69" name="Group 68"/>
          <p:cNvGrpSpPr/>
          <p:nvPr/>
        </p:nvGrpSpPr>
        <p:grpSpPr>
          <a:xfrm>
            <a:off x="1486854" y="2235203"/>
            <a:ext cx="602667" cy="602668"/>
            <a:chOff x="1486854" y="2235203"/>
            <a:chExt cx="602667" cy="602668"/>
          </a:xfrm>
        </p:grpSpPr>
        <p:sp>
          <p:nvSpPr>
            <p:cNvPr id="67" name="Freeform 66"/>
            <p:cNvSpPr/>
            <p:nvPr/>
          </p:nvSpPr>
          <p:spPr>
            <a:xfrm>
              <a:off x="1486854" y="2235203"/>
              <a:ext cx="602667" cy="602668"/>
            </a:xfrm>
            <a:custGeom>
              <a:avLst/>
              <a:gdLst/>
              <a:ahLst/>
              <a:cxnLst/>
              <a:rect l="0" t="0" r="0" b="0"/>
              <a:pathLst>
                <a:path w="602667" h="602668">
                  <a:moveTo>
                    <a:pt x="0" y="0"/>
                  </a:moveTo>
                  <a:lnTo>
                    <a:pt x="602666" y="0"/>
                  </a:lnTo>
                  <a:lnTo>
                    <a:pt x="602666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8" name="Picture 67"/>
            <p:cNvPicPr>
              <a:picLocks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235" y="2395474"/>
              <a:ext cx="355600" cy="30810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pic>
        <p:nvPicPr>
          <p:cNvPr id="70" name="Picture 69"/>
          <p:cNvPicPr>
            <a:picLocks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012" y="3528187"/>
            <a:ext cx="401193" cy="30518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1" name="Picture 70"/>
          <p:cNvPicPr>
            <a:picLocks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938" y="3539490"/>
            <a:ext cx="462153" cy="3225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8998348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293877" y="4978400"/>
            <a:ext cx="1567587" cy="665886"/>
            <a:chOff x="4293877" y="4978400"/>
            <a:chExt cx="1567587" cy="665886"/>
          </a:xfrm>
        </p:grpSpPr>
        <p:sp>
          <p:nvSpPr>
            <p:cNvPr id="2" name="Freeform 1"/>
            <p:cNvSpPr/>
            <p:nvPr/>
          </p:nvSpPr>
          <p:spPr>
            <a:xfrm>
              <a:off x="4293877" y="4978400"/>
              <a:ext cx="665887" cy="665886"/>
            </a:xfrm>
            <a:custGeom>
              <a:avLst/>
              <a:gdLst/>
              <a:ahLst/>
              <a:cxnLst/>
              <a:rect l="0" t="0" r="0" b="0"/>
              <a:pathLst>
                <a:path w="665887" h="665886">
                  <a:moveTo>
                    <a:pt x="0" y="0"/>
                  </a:moveTo>
                  <a:lnTo>
                    <a:pt x="665886" y="0"/>
                  </a:lnTo>
                  <a:lnTo>
                    <a:pt x="665886" y="665885"/>
                  </a:lnTo>
                  <a:lnTo>
                    <a:pt x="0" y="66588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" name="Freeform 2"/>
            <p:cNvSpPr/>
            <p:nvPr/>
          </p:nvSpPr>
          <p:spPr>
            <a:xfrm>
              <a:off x="5195577" y="4978400"/>
              <a:ext cx="665887" cy="665886"/>
            </a:xfrm>
            <a:custGeom>
              <a:avLst/>
              <a:gdLst/>
              <a:ahLst/>
              <a:cxnLst/>
              <a:rect l="0" t="0" r="0" b="0"/>
              <a:pathLst>
                <a:path w="665887" h="665886">
                  <a:moveTo>
                    <a:pt x="0" y="0"/>
                  </a:moveTo>
                  <a:lnTo>
                    <a:pt x="665886" y="0"/>
                  </a:lnTo>
                  <a:lnTo>
                    <a:pt x="665886" y="665885"/>
                  </a:lnTo>
                  <a:lnTo>
                    <a:pt x="0" y="66588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69900" y="6946900"/>
            <a:ext cx="9121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M-6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5 : (suite)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381055" y="3390903"/>
            <a:ext cx="602678" cy="602666"/>
            <a:chOff x="3381055" y="3390903"/>
            <a:chExt cx="602678" cy="602666"/>
          </a:xfrm>
        </p:grpSpPr>
        <p:sp>
          <p:nvSpPr>
            <p:cNvPr id="14" name="Freeform 13"/>
            <p:cNvSpPr/>
            <p:nvPr/>
          </p:nvSpPr>
          <p:spPr>
            <a:xfrm>
              <a:off x="3381055" y="3390903"/>
              <a:ext cx="602678" cy="602666"/>
            </a:xfrm>
            <a:custGeom>
              <a:avLst/>
              <a:gdLst/>
              <a:ahLst/>
              <a:cxnLst/>
              <a:rect l="0" t="0" r="0" b="0"/>
              <a:pathLst>
                <a:path w="602678" h="602666">
                  <a:moveTo>
                    <a:pt x="0" y="0"/>
                  </a:moveTo>
                  <a:lnTo>
                    <a:pt x="602677" y="0"/>
                  </a:lnTo>
                  <a:lnTo>
                    <a:pt x="60267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5" name="Picture 1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0181" y="3487420"/>
              <a:ext cx="435991" cy="38366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9" name="Group 18"/>
          <p:cNvGrpSpPr/>
          <p:nvPr/>
        </p:nvGrpSpPr>
        <p:grpSpPr>
          <a:xfrm>
            <a:off x="8084829" y="3390900"/>
            <a:ext cx="602664" cy="602669"/>
            <a:chOff x="8084829" y="3390900"/>
            <a:chExt cx="602664" cy="602669"/>
          </a:xfrm>
        </p:grpSpPr>
        <p:sp>
          <p:nvSpPr>
            <p:cNvPr id="17" name="Freeform 16"/>
            <p:cNvSpPr/>
            <p:nvPr/>
          </p:nvSpPr>
          <p:spPr>
            <a:xfrm>
              <a:off x="8084829" y="3390900"/>
              <a:ext cx="602664" cy="602669"/>
            </a:xfrm>
            <a:custGeom>
              <a:avLst/>
              <a:gdLst/>
              <a:ahLst/>
              <a:cxnLst/>
              <a:rect l="0" t="0" r="0" b="0"/>
              <a:pathLst>
                <a:path w="602664" h="602669">
                  <a:moveTo>
                    <a:pt x="0" y="0"/>
                  </a:moveTo>
                  <a:lnTo>
                    <a:pt x="602663" y="0"/>
                  </a:lnTo>
                  <a:lnTo>
                    <a:pt x="602663" y="602668"/>
                  </a:lnTo>
                  <a:lnTo>
                    <a:pt x="0" y="602668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8" name="Picture 17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09661" y="3522599"/>
              <a:ext cx="392430" cy="3487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2" name="Group 21"/>
          <p:cNvGrpSpPr/>
          <p:nvPr/>
        </p:nvGrpSpPr>
        <p:grpSpPr>
          <a:xfrm>
            <a:off x="7144074" y="3390901"/>
            <a:ext cx="602665" cy="602668"/>
            <a:chOff x="7144074" y="3390901"/>
            <a:chExt cx="602665" cy="602668"/>
          </a:xfrm>
        </p:grpSpPr>
        <p:sp>
          <p:nvSpPr>
            <p:cNvPr id="20" name="Freeform 19"/>
            <p:cNvSpPr/>
            <p:nvPr/>
          </p:nvSpPr>
          <p:spPr>
            <a:xfrm>
              <a:off x="7144074" y="3390901"/>
              <a:ext cx="602665" cy="602668"/>
            </a:xfrm>
            <a:custGeom>
              <a:avLst/>
              <a:gdLst/>
              <a:ahLst/>
              <a:cxnLst/>
              <a:rect l="0" t="0" r="0" b="0"/>
              <a:pathLst>
                <a:path w="602665" h="602668">
                  <a:moveTo>
                    <a:pt x="0" y="0"/>
                  </a:moveTo>
                  <a:lnTo>
                    <a:pt x="602664" y="0"/>
                  </a:lnTo>
                  <a:lnTo>
                    <a:pt x="602664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1" name="Picture 20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9386" y="3536188"/>
              <a:ext cx="374904" cy="2964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5" name="Group 24"/>
          <p:cNvGrpSpPr/>
          <p:nvPr/>
        </p:nvGrpSpPr>
        <p:grpSpPr>
          <a:xfrm>
            <a:off x="558800" y="3390903"/>
            <a:ext cx="602667" cy="602666"/>
            <a:chOff x="558800" y="3390903"/>
            <a:chExt cx="602667" cy="602666"/>
          </a:xfrm>
        </p:grpSpPr>
        <p:sp>
          <p:nvSpPr>
            <p:cNvPr id="23" name="Freeform 22"/>
            <p:cNvSpPr/>
            <p:nvPr/>
          </p:nvSpPr>
          <p:spPr>
            <a:xfrm>
              <a:off x="558800" y="3390903"/>
              <a:ext cx="602667" cy="602666"/>
            </a:xfrm>
            <a:custGeom>
              <a:avLst/>
              <a:gdLst/>
              <a:ahLst/>
              <a:cxnLst/>
              <a:rect l="0" t="0" r="0" b="0"/>
              <a:pathLst>
                <a:path w="602667" h="602666">
                  <a:moveTo>
                    <a:pt x="0" y="0"/>
                  </a:moveTo>
                  <a:lnTo>
                    <a:pt x="602666" y="0"/>
                  </a:lnTo>
                  <a:lnTo>
                    <a:pt x="602666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4" name="Picture 23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465" y="3552444"/>
              <a:ext cx="366268" cy="30518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8" name="Group 27"/>
          <p:cNvGrpSpPr/>
          <p:nvPr/>
        </p:nvGrpSpPr>
        <p:grpSpPr>
          <a:xfrm>
            <a:off x="2440306" y="3390903"/>
            <a:ext cx="602668" cy="602666"/>
            <a:chOff x="2440306" y="3390903"/>
            <a:chExt cx="602668" cy="602666"/>
          </a:xfrm>
        </p:grpSpPr>
        <p:sp>
          <p:nvSpPr>
            <p:cNvPr id="26" name="Freeform 25"/>
            <p:cNvSpPr/>
            <p:nvPr/>
          </p:nvSpPr>
          <p:spPr>
            <a:xfrm>
              <a:off x="2440306" y="3390903"/>
              <a:ext cx="602668" cy="602666"/>
            </a:xfrm>
            <a:custGeom>
              <a:avLst/>
              <a:gdLst/>
              <a:ahLst/>
              <a:cxnLst/>
              <a:rect l="0" t="0" r="0" b="0"/>
              <a:pathLst>
                <a:path w="602668" h="602666">
                  <a:moveTo>
                    <a:pt x="0" y="0"/>
                  </a:moveTo>
                  <a:lnTo>
                    <a:pt x="602667" y="0"/>
                  </a:lnTo>
                  <a:lnTo>
                    <a:pt x="60266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7" name="Picture 26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0607" y="3510661"/>
              <a:ext cx="409702" cy="36626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1" name="Group 30"/>
          <p:cNvGrpSpPr/>
          <p:nvPr/>
        </p:nvGrpSpPr>
        <p:grpSpPr>
          <a:xfrm>
            <a:off x="9025582" y="3390903"/>
            <a:ext cx="602664" cy="602668"/>
            <a:chOff x="9025582" y="3390903"/>
            <a:chExt cx="602664" cy="602668"/>
          </a:xfrm>
        </p:grpSpPr>
        <p:sp>
          <p:nvSpPr>
            <p:cNvPr id="29" name="Freeform 28"/>
            <p:cNvSpPr/>
            <p:nvPr/>
          </p:nvSpPr>
          <p:spPr>
            <a:xfrm>
              <a:off x="9025582" y="3390903"/>
              <a:ext cx="602664" cy="602668"/>
            </a:xfrm>
            <a:custGeom>
              <a:avLst/>
              <a:gdLst/>
              <a:ahLst/>
              <a:cxnLst/>
              <a:rect l="0" t="0" r="0" b="0"/>
              <a:pathLst>
                <a:path w="602664" h="602668">
                  <a:moveTo>
                    <a:pt x="0" y="0"/>
                  </a:moveTo>
                  <a:lnTo>
                    <a:pt x="602663" y="0"/>
                  </a:lnTo>
                  <a:lnTo>
                    <a:pt x="602663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0" name="Picture 29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2250" y="3526282"/>
              <a:ext cx="453390" cy="35750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4" name="Group 33"/>
          <p:cNvGrpSpPr/>
          <p:nvPr/>
        </p:nvGrpSpPr>
        <p:grpSpPr>
          <a:xfrm>
            <a:off x="5262568" y="3390903"/>
            <a:ext cx="602665" cy="602666"/>
            <a:chOff x="5262568" y="3390903"/>
            <a:chExt cx="602665" cy="602666"/>
          </a:xfrm>
        </p:grpSpPr>
        <p:sp>
          <p:nvSpPr>
            <p:cNvPr id="32" name="Freeform 31"/>
            <p:cNvSpPr/>
            <p:nvPr/>
          </p:nvSpPr>
          <p:spPr>
            <a:xfrm>
              <a:off x="5262568" y="3390903"/>
              <a:ext cx="602665" cy="602666"/>
            </a:xfrm>
            <a:custGeom>
              <a:avLst/>
              <a:gdLst/>
              <a:ahLst/>
              <a:cxnLst/>
              <a:rect l="0" t="0" r="0" b="0"/>
              <a:pathLst>
                <a:path w="602665" h="602666">
                  <a:moveTo>
                    <a:pt x="0" y="0"/>
                  </a:moveTo>
                  <a:lnTo>
                    <a:pt x="602664" y="0"/>
                  </a:lnTo>
                  <a:lnTo>
                    <a:pt x="602664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3" name="Picture 32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5938" y="3539490"/>
              <a:ext cx="462153" cy="3225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7" name="Group 36"/>
          <p:cNvGrpSpPr/>
          <p:nvPr/>
        </p:nvGrpSpPr>
        <p:grpSpPr>
          <a:xfrm>
            <a:off x="4321813" y="3390903"/>
            <a:ext cx="602669" cy="602668"/>
            <a:chOff x="4321813" y="3390903"/>
            <a:chExt cx="602669" cy="602668"/>
          </a:xfrm>
        </p:grpSpPr>
        <p:sp>
          <p:nvSpPr>
            <p:cNvPr id="35" name="Freeform 34"/>
            <p:cNvSpPr/>
            <p:nvPr/>
          </p:nvSpPr>
          <p:spPr>
            <a:xfrm>
              <a:off x="4321813" y="3390903"/>
              <a:ext cx="602669" cy="602668"/>
            </a:xfrm>
            <a:custGeom>
              <a:avLst/>
              <a:gdLst/>
              <a:ahLst/>
              <a:cxnLst/>
              <a:rect l="0" t="0" r="0" b="0"/>
              <a:pathLst>
                <a:path w="602669" h="602668">
                  <a:moveTo>
                    <a:pt x="0" y="0"/>
                  </a:moveTo>
                  <a:lnTo>
                    <a:pt x="602668" y="0"/>
                  </a:lnTo>
                  <a:lnTo>
                    <a:pt x="602668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6" name="Picture 35"/>
            <p:cNvPicPr>
              <a:picLocks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8584" y="3513201"/>
              <a:ext cx="444246" cy="3487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38" name="Freeform 37"/>
          <p:cNvSpPr/>
          <p:nvPr/>
        </p:nvSpPr>
        <p:spPr>
          <a:xfrm>
            <a:off x="5225419" y="5003803"/>
            <a:ext cx="602669" cy="602666"/>
          </a:xfrm>
          <a:custGeom>
            <a:avLst/>
            <a:gdLst/>
            <a:ahLst/>
            <a:cxnLst/>
            <a:rect l="0" t="0" r="0" b="0"/>
            <a:pathLst>
              <a:path w="602669" h="602666">
                <a:moveTo>
                  <a:pt x="0" y="0"/>
                </a:moveTo>
                <a:lnTo>
                  <a:pt x="602668" y="0"/>
                </a:lnTo>
                <a:lnTo>
                  <a:pt x="602668" y="602665"/>
                </a:lnTo>
                <a:lnTo>
                  <a:pt x="0" y="602665"/>
                </a:lnTo>
                <a:close/>
              </a:path>
            </a:pathLst>
          </a:custGeom>
          <a:solidFill>
            <a:srgbClr val="FFAD5B"/>
          </a:solidFill>
          <a:ln w="12700" cap="flat" cmpd="sng" algn="ctr">
            <a:solidFill>
              <a:srgbClr val="FFAD5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41" name="Group 40"/>
          <p:cNvGrpSpPr/>
          <p:nvPr/>
        </p:nvGrpSpPr>
        <p:grpSpPr>
          <a:xfrm>
            <a:off x="1499554" y="3390903"/>
            <a:ext cx="612329" cy="602668"/>
            <a:chOff x="1499554" y="3390903"/>
            <a:chExt cx="612329" cy="602668"/>
          </a:xfrm>
        </p:grpSpPr>
        <p:sp>
          <p:nvSpPr>
            <p:cNvPr id="39" name="Freeform 38"/>
            <p:cNvSpPr/>
            <p:nvPr/>
          </p:nvSpPr>
          <p:spPr>
            <a:xfrm>
              <a:off x="1499554" y="3390903"/>
              <a:ext cx="602667" cy="602668"/>
            </a:xfrm>
            <a:custGeom>
              <a:avLst/>
              <a:gdLst/>
              <a:ahLst/>
              <a:cxnLst/>
              <a:rect l="0" t="0" r="0" b="0"/>
              <a:pathLst>
                <a:path w="602667" h="602668">
                  <a:moveTo>
                    <a:pt x="0" y="0"/>
                  </a:moveTo>
                  <a:lnTo>
                    <a:pt x="602666" y="0"/>
                  </a:lnTo>
                  <a:lnTo>
                    <a:pt x="602666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40" name="Picture 39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7406" y="3523361"/>
              <a:ext cx="514477" cy="3225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4" name="Group 43"/>
          <p:cNvGrpSpPr/>
          <p:nvPr/>
        </p:nvGrpSpPr>
        <p:grpSpPr>
          <a:xfrm>
            <a:off x="3368355" y="2235203"/>
            <a:ext cx="602678" cy="602666"/>
            <a:chOff x="3368355" y="2235203"/>
            <a:chExt cx="602678" cy="602666"/>
          </a:xfrm>
        </p:grpSpPr>
        <p:sp>
          <p:nvSpPr>
            <p:cNvPr id="42" name="Freeform 41"/>
            <p:cNvSpPr/>
            <p:nvPr/>
          </p:nvSpPr>
          <p:spPr>
            <a:xfrm>
              <a:off x="3368355" y="2235203"/>
              <a:ext cx="602678" cy="602666"/>
            </a:xfrm>
            <a:custGeom>
              <a:avLst/>
              <a:gdLst/>
              <a:ahLst/>
              <a:cxnLst/>
              <a:rect l="0" t="0" r="0" b="0"/>
              <a:pathLst>
                <a:path w="602678" h="602666">
                  <a:moveTo>
                    <a:pt x="0" y="0"/>
                  </a:moveTo>
                  <a:lnTo>
                    <a:pt x="602677" y="0"/>
                  </a:lnTo>
                  <a:lnTo>
                    <a:pt x="60267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43" name="Picture 42"/>
            <p:cNvPicPr>
              <a:picLocks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4184" y="2385822"/>
              <a:ext cx="379222" cy="30213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7" name="Group 46"/>
          <p:cNvGrpSpPr/>
          <p:nvPr/>
        </p:nvGrpSpPr>
        <p:grpSpPr>
          <a:xfrm>
            <a:off x="8072129" y="2235200"/>
            <a:ext cx="602664" cy="602669"/>
            <a:chOff x="8072129" y="2235200"/>
            <a:chExt cx="602664" cy="602669"/>
          </a:xfrm>
        </p:grpSpPr>
        <p:sp>
          <p:nvSpPr>
            <p:cNvPr id="45" name="Freeform 44"/>
            <p:cNvSpPr/>
            <p:nvPr/>
          </p:nvSpPr>
          <p:spPr>
            <a:xfrm>
              <a:off x="8072129" y="2235200"/>
              <a:ext cx="602664" cy="602669"/>
            </a:xfrm>
            <a:custGeom>
              <a:avLst/>
              <a:gdLst/>
              <a:ahLst/>
              <a:cxnLst/>
              <a:rect l="0" t="0" r="0" b="0"/>
              <a:pathLst>
                <a:path w="602664" h="602669">
                  <a:moveTo>
                    <a:pt x="0" y="0"/>
                  </a:moveTo>
                  <a:lnTo>
                    <a:pt x="602663" y="0"/>
                  </a:lnTo>
                  <a:lnTo>
                    <a:pt x="602663" y="602668"/>
                  </a:lnTo>
                  <a:lnTo>
                    <a:pt x="0" y="602668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46" name="Picture 45"/>
            <p:cNvPicPr>
              <a:picLocks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1500" y="2394712"/>
              <a:ext cx="385064" cy="28435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0" name="Group 49"/>
          <p:cNvGrpSpPr/>
          <p:nvPr/>
        </p:nvGrpSpPr>
        <p:grpSpPr>
          <a:xfrm>
            <a:off x="7131374" y="2235201"/>
            <a:ext cx="602665" cy="602668"/>
            <a:chOff x="7131374" y="2235201"/>
            <a:chExt cx="602665" cy="602668"/>
          </a:xfrm>
        </p:grpSpPr>
        <p:sp>
          <p:nvSpPr>
            <p:cNvPr id="48" name="Freeform 47"/>
            <p:cNvSpPr/>
            <p:nvPr/>
          </p:nvSpPr>
          <p:spPr>
            <a:xfrm>
              <a:off x="7131374" y="2235201"/>
              <a:ext cx="602665" cy="602668"/>
            </a:xfrm>
            <a:custGeom>
              <a:avLst/>
              <a:gdLst/>
              <a:ahLst/>
              <a:cxnLst/>
              <a:rect l="0" t="0" r="0" b="0"/>
              <a:pathLst>
                <a:path w="602665" h="602668">
                  <a:moveTo>
                    <a:pt x="0" y="0"/>
                  </a:moveTo>
                  <a:lnTo>
                    <a:pt x="602664" y="0"/>
                  </a:lnTo>
                  <a:lnTo>
                    <a:pt x="602664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49" name="Picture 48"/>
            <p:cNvPicPr>
              <a:picLocks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7321" y="2391664"/>
              <a:ext cx="364109" cy="28257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3" name="Group 52"/>
          <p:cNvGrpSpPr/>
          <p:nvPr/>
        </p:nvGrpSpPr>
        <p:grpSpPr>
          <a:xfrm>
            <a:off x="546100" y="2235203"/>
            <a:ext cx="602667" cy="602666"/>
            <a:chOff x="546100" y="2235203"/>
            <a:chExt cx="602667" cy="602666"/>
          </a:xfrm>
        </p:grpSpPr>
        <p:sp>
          <p:nvSpPr>
            <p:cNvPr id="51" name="Freeform 50"/>
            <p:cNvSpPr/>
            <p:nvPr/>
          </p:nvSpPr>
          <p:spPr>
            <a:xfrm>
              <a:off x="546100" y="2235203"/>
              <a:ext cx="602667" cy="602666"/>
            </a:xfrm>
            <a:custGeom>
              <a:avLst/>
              <a:gdLst/>
              <a:ahLst/>
              <a:cxnLst/>
              <a:rect l="0" t="0" r="0" b="0"/>
              <a:pathLst>
                <a:path w="602667" h="602666">
                  <a:moveTo>
                    <a:pt x="0" y="0"/>
                  </a:moveTo>
                  <a:lnTo>
                    <a:pt x="602666" y="0"/>
                  </a:lnTo>
                  <a:lnTo>
                    <a:pt x="602666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52" name="Picture 51"/>
            <p:cNvPicPr>
              <a:picLocks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608" y="2364994"/>
              <a:ext cx="355600" cy="34366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6" name="Group 55"/>
          <p:cNvGrpSpPr/>
          <p:nvPr/>
        </p:nvGrpSpPr>
        <p:grpSpPr>
          <a:xfrm>
            <a:off x="2427606" y="2235203"/>
            <a:ext cx="602668" cy="602666"/>
            <a:chOff x="2427606" y="2235203"/>
            <a:chExt cx="602668" cy="602666"/>
          </a:xfrm>
        </p:grpSpPr>
        <p:sp>
          <p:nvSpPr>
            <p:cNvPr id="54" name="Freeform 53"/>
            <p:cNvSpPr/>
            <p:nvPr/>
          </p:nvSpPr>
          <p:spPr>
            <a:xfrm>
              <a:off x="2427606" y="2235203"/>
              <a:ext cx="602668" cy="602666"/>
            </a:xfrm>
            <a:custGeom>
              <a:avLst/>
              <a:gdLst/>
              <a:ahLst/>
              <a:cxnLst/>
              <a:rect l="0" t="0" r="0" b="0"/>
              <a:pathLst>
                <a:path w="602668" h="602666">
                  <a:moveTo>
                    <a:pt x="0" y="0"/>
                  </a:moveTo>
                  <a:lnTo>
                    <a:pt x="602667" y="0"/>
                  </a:lnTo>
                  <a:lnTo>
                    <a:pt x="602667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55" name="Picture 54"/>
            <p:cNvPicPr>
              <a:picLocks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9017" y="2385822"/>
              <a:ext cx="361442" cy="30213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9" name="Group 58"/>
          <p:cNvGrpSpPr/>
          <p:nvPr/>
        </p:nvGrpSpPr>
        <p:grpSpPr>
          <a:xfrm>
            <a:off x="9012882" y="2235203"/>
            <a:ext cx="602664" cy="602668"/>
            <a:chOff x="9012882" y="2235203"/>
            <a:chExt cx="602664" cy="602668"/>
          </a:xfrm>
        </p:grpSpPr>
        <p:sp>
          <p:nvSpPr>
            <p:cNvPr id="57" name="Freeform 56"/>
            <p:cNvSpPr/>
            <p:nvPr/>
          </p:nvSpPr>
          <p:spPr>
            <a:xfrm>
              <a:off x="9012882" y="2235203"/>
              <a:ext cx="602664" cy="602668"/>
            </a:xfrm>
            <a:custGeom>
              <a:avLst/>
              <a:gdLst/>
              <a:ahLst/>
              <a:cxnLst/>
              <a:rect l="0" t="0" r="0" b="0"/>
              <a:pathLst>
                <a:path w="602664" h="602668">
                  <a:moveTo>
                    <a:pt x="0" y="0"/>
                  </a:moveTo>
                  <a:lnTo>
                    <a:pt x="602663" y="0"/>
                  </a:lnTo>
                  <a:lnTo>
                    <a:pt x="602663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58" name="Picture 57"/>
            <p:cNvPicPr>
              <a:picLocks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7302" y="2394712"/>
              <a:ext cx="367284" cy="28435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62" name="Group 61"/>
          <p:cNvGrpSpPr/>
          <p:nvPr/>
        </p:nvGrpSpPr>
        <p:grpSpPr>
          <a:xfrm>
            <a:off x="5249868" y="2235203"/>
            <a:ext cx="602665" cy="602666"/>
            <a:chOff x="5249868" y="2235203"/>
            <a:chExt cx="602665" cy="602666"/>
          </a:xfrm>
        </p:grpSpPr>
        <p:sp>
          <p:nvSpPr>
            <p:cNvPr id="60" name="Freeform 59"/>
            <p:cNvSpPr/>
            <p:nvPr/>
          </p:nvSpPr>
          <p:spPr>
            <a:xfrm>
              <a:off x="5249868" y="2235203"/>
              <a:ext cx="602665" cy="602666"/>
            </a:xfrm>
            <a:custGeom>
              <a:avLst/>
              <a:gdLst/>
              <a:ahLst/>
              <a:cxnLst/>
              <a:rect l="0" t="0" r="0" b="0"/>
              <a:pathLst>
                <a:path w="602665" h="602666">
                  <a:moveTo>
                    <a:pt x="0" y="0"/>
                  </a:moveTo>
                  <a:lnTo>
                    <a:pt x="602664" y="0"/>
                  </a:lnTo>
                  <a:lnTo>
                    <a:pt x="602664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1" name="Picture 60"/>
            <p:cNvPicPr>
              <a:picLocks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9052" y="2382774"/>
              <a:ext cx="391033" cy="30810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65" name="Group 64"/>
          <p:cNvGrpSpPr/>
          <p:nvPr/>
        </p:nvGrpSpPr>
        <p:grpSpPr>
          <a:xfrm>
            <a:off x="4309113" y="2235203"/>
            <a:ext cx="602669" cy="602668"/>
            <a:chOff x="4309113" y="2235203"/>
            <a:chExt cx="602669" cy="602668"/>
          </a:xfrm>
        </p:grpSpPr>
        <p:sp>
          <p:nvSpPr>
            <p:cNvPr id="63" name="Freeform 62"/>
            <p:cNvSpPr/>
            <p:nvPr/>
          </p:nvSpPr>
          <p:spPr>
            <a:xfrm>
              <a:off x="4309113" y="2235203"/>
              <a:ext cx="602669" cy="602668"/>
            </a:xfrm>
            <a:custGeom>
              <a:avLst/>
              <a:gdLst/>
              <a:ahLst/>
              <a:cxnLst/>
              <a:rect l="0" t="0" r="0" b="0"/>
              <a:pathLst>
                <a:path w="602669" h="602668">
                  <a:moveTo>
                    <a:pt x="0" y="0"/>
                  </a:moveTo>
                  <a:lnTo>
                    <a:pt x="602668" y="0"/>
                  </a:lnTo>
                  <a:lnTo>
                    <a:pt x="602668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4" name="Picture 63"/>
            <p:cNvPicPr>
              <a:picLocks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3730" y="2390140"/>
              <a:ext cx="361442" cy="29032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68" name="Group 67"/>
          <p:cNvGrpSpPr/>
          <p:nvPr/>
        </p:nvGrpSpPr>
        <p:grpSpPr>
          <a:xfrm>
            <a:off x="6190619" y="2235203"/>
            <a:ext cx="602669" cy="602666"/>
            <a:chOff x="6190619" y="2235203"/>
            <a:chExt cx="602669" cy="602666"/>
          </a:xfrm>
        </p:grpSpPr>
        <p:sp>
          <p:nvSpPr>
            <p:cNvPr id="66" name="Freeform 65"/>
            <p:cNvSpPr/>
            <p:nvPr/>
          </p:nvSpPr>
          <p:spPr>
            <a:xfrm>
              <a:off x="6190619" y="2235203"/>
              <a:ext cx="602669" cy="602666"/>
            </a:xfrm>
            <a:custGeom>
              <a:avLst/>
              <a:gdLst/>
              <a:ahLst/>
              <a:cxnLst/>
              <a:rect l="0" t="0" r="0" b="0"/>
              <a:pathLst>
                <a:path w="602669" h="602666">
                  <a:moveTo>
                    <a:pt x="0" y="0"/>
                  </a:moveTo>
                  <a:lnTo>
                    <a:pt x="602668" y="0"/>
                  </a:lnTo>
                  <a:lnTo>
                    <a:pt x="602668" y="602665"/>
                  </a:lnTo>
                  <a:lnTo>
                    <a:pt x="0" y="60266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7" name="Picture 66"/>
            <p:cNvPicPr>
              <a:picLocks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3810" y="2382774"/>
              <a:ext cx="337820" cy="30810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1" name="Group 70"/>
          <p:cNvGrpSpPr/>
          <p:nvPr/>
        </p:nvGrpSpPr>
        <p:grpSpPr>
          <a:xfrm>
            <a:off x="4318954" y="5003803"/>
            <a:ext cx="602667" cy="602668"/>
            <a:chOff x="4318954" y="5003803"/>
            <a:chExt cx="602667" cy="602668"/>
          </a:xfrm>
        </p:grpSpPr>
        <p:sp>
          <p:nvSpPr>
            <p:cNvPr id="69" name="Freeform 68"/>
            <p:cNvSpPr/>
            <p:nvPr/>
          </p:nvSpPr>
          <p:spPr>
            <a:xfrm>
              <a:off x="4318954" y="5003803"/>
              <a:ext cx="602667" cy="602668"/>
            </a:xfrm>
            <a:custGeom>
              <a:avLst/>
              <a:gdLst/>
              <a:ahLst/>
              <a:cxnLst/>
              <a:rect l="0" t="0" r="0" b="0"/>
              <a:pathLst>
                <a:path w="602667" h="602668">
                  <a:moveTo>
                    <a:pt x="0" y="0"/>
                  </a:moveTo>
                  <a:lnTo>
                    <a:pt x="602666" y="0"/>
                  </a:lnTo>
                  <a:lnTo>
                    <a:pt x="602666" y="602667"/>
                  </a:lnTo>
                  <a:lnTo>
                    <a:pt x="0" y="60266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70" name="Picture 69"/>
            <p:cNvPicPr>
              <a:picLocks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8335" y="5164074"/>
              <a:ext cx="355600" cy="30810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pic>
        <p:nvPicPr>
          <p:cNvPr id="72" name="Picture 71"/>
          <p:cNvPicPr>
            <a:picLocks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112" y="5153787"/>
            <a:ext cx="401193" cy="30518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6854286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M.2 p. 59</a:t>
            </a:r>
          </a:p>
          <a:p>
            <a:pPr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28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7230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10F60187-37A4-4471-F7F4-901B7618B3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00" y="2787523"/>
            <a:ext cx="6071628" cy="12557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M-4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00010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374600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Apprentissage des chiffres jusqu’à 90.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117600"/>
            <a:ext cx="505484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 nombre vient après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7358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2323581" y="2272080"/>
            <a:ext cx="5512837" cy="4085411"/>
            <a:chOff x="2323645" y="2234514"/>
            <a:chExt cx="5512837" cy="4085411"/>
          </a:xfrm>
        </p:grpSpPr>
        <p:grpSp>
          <p:nvGrpSpPr>
            <p:cNvPr id="6" name="Group 5"/>
            <p:cNvGrpSpPr/>
            <p:nvPr/>
          </p:nvGrpSpPr>
          <p:grpSpPr>
            <a:xfrm>
              <a:off x="2323645" y="2234514"/>
              <a:ext cx="1141987" cy="1141988"/>
              <a:chOff x="2323645" y="2234514"/>
              <a:chExt cx="1141987" cy="1141988"/>
            </a:xfrm>
          </p:grpSpPr>
          <p:sp>
            <p:nvSpPr>
              <p:cNvPr id="3" name="Freeform 2"/>
              <p:cNvSpPr/>
              <p:nvPr/>
            </p:nvSpPr>
            <p:spPr>
              <a:xfrm>
                <a:off x="2323645" y="2234514"/>
                <a:ext cx="1141987" cy="1141988"/>
              </a:xfrm>
              <a:custGeom>
                <a:avLst/>
                <a:gdLst/>
                <a:ahLst/>
                <a:cxnLst/>
                <a:rect l="0" t="0" r="0" b="0"/>
                <a:pathLst>
                  <a:path w="1141987" h="1141988">
                    <a:moveTo>
                      <a:pt x="0" y="0"/>
                    </a:moveTo>
                    <a:lnTo>
                      <a:pt x="1141986" y="0"/>
                    </a:lnTo>
                    <a:lnTo>
                      <a:pt x="1141986" y="1141987"/>
                    </a:lnTo>
                    <a:lnTo>
                      <a:pt x="0" y="114198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4" name="Picture 3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5219" y="2441575"/>
                <a:ext cx="487807" cy="75272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5" name="Picture 4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27351" y="2393315"/>
                <a:ext cx="467233" cy="8230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0" name="Group 9"/>
            <p:cNvGrpSpPr/>
            <p:nvPr/>
          </p:nvGrpSpPr>
          <p:grpSpPr>
            <a:xfrm>
              <a:off x="3780597" y="2234514"/>
              <a:ext cx="1141986" cy="1141988"/>
              <a:chOff x="3780597" y="2234514"/>
              <a:chExt cx="1141986" cy="1141988"/>
            </a:xfrm>
          </p:grpSpPr>
          <p:sp>
            <p:nvSpPr>
              <p:cNvPr id="7" name="Freeform 6"/>
              <p:cNvSpPr/>
              <p:nvPr/>
            </p:nvSpPr>
            <p:spPr>
              <a:xfrm>
                <a:off x="3780597" y="2234514"/>
                <a:ext cx="1141986" cy="1141988"/>
              </a:xfrm>
              <a:custGeom>
                <a:avLst/>
                <a:gdLst/>
                <a:ahLst/>
                <a:cxnLst/>
                <a:rect l="0" t="0" r="0" b="0"/>
                <a:pathLst>
                  <a:path w="1141986" h="1141988">
                    <a:moveTo>
                      <a:pt x="0" y="0"/>
                    </a:moveTo>
                    <a:lnTo>
                      <a:pt x="1141985" y="0"/>
                    </a:lnTo>
                    <a:lnTo>
                      <a:pt x="1141985" y="1141987"/>
                    </a:lnTo>
                    <a:lnTo>
                      <a:pt x="0" y="114198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8" name="Picture 7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68800" y="2424684"/>
                <a:ext cx="475107" cy="786511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9" name="Picture 8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65067" y="2393315"/>
                <a:ext cx="467233" cy="8230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4" name="Group 13"/>
            <p:cNvGrpSpPr/>
            <p:nvPr/>
          </p:nvGrpSpPr>
          <p:grpSpPr>
            <a:xfrm>
              <a:off x="5237547" y="2234514"/>
              <a:ext cx="1141988" cy="1141988"/>
              <a:chOff x="5237547" y="2234514"/>
              <a:chExt cx="1141988" cy="1141988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5237547" y="2234514"/>
                <a:ext cx="1141988" cy="1141988"/>
              </a:xfrm>
              <a:custGeom>
                <a:avLst/>
                <a:gdLst/>
                <a:ahLst/>
                <a:cxnLst/>
                <a:rect l="0" t="0" r="0" b="0"/>
                <a:pathLst>
                  <a:path w="1141988" h="1141988">
                    <a:moveTo>
                      <a:pt x="0" y="0"/>
                    </a:moveTo>
                    <a:lnTo>
                      <a:pt x="1141987" y="0"/>
                    </a:lnTo>
                    <a:lnTo>
                      <a:pt x="1141987" y="1141987"/>
                    </a:lnTo>
                    <a:lnTo>
                      <a:pt x="0" y="114198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12" name="Picture 11"/>
              <p:cNvPicPr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10504" y="2454275"/>
                <a:ext cx="497967" cy="75209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13" name="Picture 12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41239" y="2398014"/>
                <a:ext cx="467233" cy="8230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8" name="Group 17"/>
            <p:cNvGrpSpPr/>
            <p:nvPr/>
          </p:nvGrpSpPr>
          <p:grpSpPr>
            <a:xfrm>
              <a:off x="6694499" y="2234514"/>
              <a:ext cx="1141983" cy="1141988"/>
              <a:chOff x="6694499" y="2234514"/>
              <a:chExt cx="1141983" cy="1141988"/>
            </a:xfrm>
          </p:grpSpPr>
          <p:sp>
            <p:nvSpPr>
              <p:cNvPr id="15" name="Freeform 14"/>
              <p:cNvSpPr/>
              <p:nvPr/>
            </p:nvSpPr>
            <p:spPr>
              <a:xfrm>
                <a:off x="6694499" y="2234514"/>
                <a:ext cx="1141983" cy="1141988"/>
              </a:xfrm>
              <a:custGeom>
                <a:avLst/>
                <a:gdLst/>
                <a:ahLst/>
                <a:cxnLst/>
                <a:rect l="0" t="0" r="0" b="0"/>
                <a:pathLst>
                  <a:path w="1141983" h="1141988">
                    <a:moveTo>
                      <a:pt x="0" y="0"/>
                    </a:moveTo>
                    <a:lnTo>
                      <a:pt x="1141982" y="0"/>
                    </a:lnTo>
                    <a:lnTo>
                      <a:pt x="1141982" y="1141987"/>
                    </a:lnTo>
                    <a:lnTo>
                      <a:pt x="0" y="114198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16" name="Picture 15"/>
              <p:cNvPicPr>
                <a:picLocks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68464" y="2391156"/>
                <a:ext cx="521716" cy="8382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17" name="Picture 16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98183" y="2398014"/>
                <a:ext cx="467233" cy="8230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22" name="Group 21"/>
            <p:cNvGrpSpPr/>
            <p:nvPr/>
          </p:nvGrpSpPr>
          <p:grpSpPr>
            <a:xfrm>
              <a:off x="2323645" y="3656914"/>
              <a:ext cx="1141987" cy="1141986"/>
              <a:chOff x="2323645" y="3656914"/>
              <a:chExt cx="1141987" cy="1141986"/>
            </a:xfrm>
          </p:grpSpPr>
          <p:sp>
            <p:nvSpPr>
              <p:cNvPr id="19" name="Freeform 18"/>
              <p:cNvSpPr/>
              <p:nvPr/>
            </p:nvSpPr>
            <p:spPr>
              <a:xfrm>
                <a:off x="2323645" y="3656914"/>
                <a:ext cx="1141987" cy="1141986"/>
              </a:xfrm>
              <a:custGeom>
                <a:avLst/>
                <a:gdLst/>
                <a:ahLst/>
                <a:cxnLst/>
                <a:rect l="0" t="0" r="0" b="0"/>
                <a:pathLst>
                  <a:path w="1141987" h="1141986">
                    <a:moveTo>
                      <a:pt x="0" y="0"/>
                    </a:moveTo>
                    <a:lnTo>
                      <a:pt x="1141986" y="0"/>
                    </a:lnTo>
                    <a:lnTo>
                      <a:pt x="1141986" y="1141985"/>
                    </a:lnTo>
                    <a:lnTo>
                      <a:pt x="0" y="1141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20" name="Picture 19"/>
              <p:cNvPicPr>
                <a:picLocks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82519" y="3839210"/>
                <a:ext cx="527177" cy="79209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21" name="Picture 20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27351" y="3813683"/>
                <a:ext cx="467233" cy="8230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26" name="Group 25"/>
            <p:cNvGrpSpPr/>
            <p:nvPr/>
          </p:nvGrpSpPr>
          <p:grpSpPr>
            <a:xfrm>
              <a:off x="3780597" y="3656914"/>
              <a:ext cx="1141986" cy="1141986"/>
              <a:chOff x="3780597" y="3656914"/>
              <a:chExt cx="1141986" cy="1141986"/>
            </a:xfrm>
          </p:grpSpPr>
          <p:sp>
            <p:nvSpPr>
              <p:cNvPr id="23" name="Freeform 22"/>
              <p:cNvSpPr/>
              <p:nvPr/>
            </p:nvSpPr>
            <p:spPr>
              <a:xfrm>
                <a:off x="3780597" y="3656914"/>
                <a:ext cx="1141986" cy="1141986"/>
              </a:xfrm>
              <a:custGeom>
                <a:avLst/>
                <a:gdLst/>
                <a:ahLst/>
                <a:cxnLst/>
                <a:rect l="0" t="0" r="0" b="0"/>
                <a:pathLst>
                  <a:path w="1141986" h="1141986">
                    <a:moveTo>
                      <a:pt x="0" y="0"/>
                    </a:moveTo>
                    <a:lnTo>
                      <a:pt x="1141985" y="0"/>
                    </a:lnTo>
                    <a:lnTo>
                      <a:pt x="1141985" y="1141985"/>
                    </a:lnTo>
                    <a:lnTo>
                      <a:pt x="0" y="1141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24" name="Picture 23"/>
              <p:cNvPicPr>
                <a:picLocks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81500" y="3813810"/>
                <a:ext cx="479679" cy="82829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25" name="Picture 24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14267" y="3813683"/>
                <a:ext cx="467233" cy="8230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30" name="Group 29"/>
            <p:cNvGrpSpPr/>
            <p:nvPr/>
          </p:nvGrpSpPr>
          <p:grpSpPr>
            <a:xfrm>
              <a:off x="5237549" y="3656914"/>
              <a:ext cx="1141986" cy="1141986"/>
              <a:chOff x="5237549" y="3656914"/>
              <a:chExt cx="1141986" cy="1141986"/>
            </a:xfrm>
          </p:grpSpPr>
          <p:sp>
            <p:nvSpPr>
              <p:cNvPr id="27" name="Freeform 26"/>
              <p:cNvSpPr/>
              <p:nvPr/>
            </p:nvSpPr>
            <p:spPr>
              <a:xfrm>
                <a:off x="5237549" y="3656914"/>
                <a:ext cx="1141986" cy="1141986"/>
              </a:xfrm>
              <a:custGeom>
                <a:avLst/>
                <a:gdLst/>
                <a:ahLst/>
                <a:cxnLst/>
                <a:rect l="0" t="0" r="0" b="0"/>
                <a:pathLst>
                  <a:path w="1141986" h="1141986">
                    <a:moveTo>
                      <a:pt x="0" y="0"/>
                    </a:moveTo>
                    <a:lnTo>
                      <a:pt x="1141985" y="0"/>
                    </a:lnTo>
                    <a:lnTo>
                      <a:pt x="1141985" y="1141985"/>
                    </a:lnTo>
                    <a:lnTo>
                      <a:pt x="0" y="1141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28" name="Picture 27"/>
              <p:cNvPicPr>
                <a:picLocks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74944" y="3846449"/>
                <a:ext cx="553720" cy="78295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29" name="Picture 28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41239" y="3818382"/>
                <a:ext cx="467233" cy="8230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34" name="Group 33"/>
            <p:cNvGrpSpPr/>
            <p:nvPr/>
          </p:nvGrpSpPr>
          <p:grpSpPr>
            <a:xfrm>
              <a:off x="6694499" y="3656914"/>
              <a:ext cx="1141983" cy="1141986"/>
              <a:chOff x="6694499" y="3656914"/>
              <a:chExt cx="1141983" cy="1141986"/>
            </a:xfrm>
          </p:grpSpPr>
          <p:sp>
            <p:nvSpPr>
              <p:cNvPr id="31" name="Freeform 30"/>
              <p:cNvSpPr/>
              <p:nvPr/>
            </p:nvSpPr>
            <p:spPr>
              <a:xfrm>
                <a:off x="6694499" y="3656914"/>
                <a:ext cx="1141983" cy="1141986"/>
              </a:xfrm>
              <a:custGeom>
                <a:avLst/>
                <a:gdLst/>
                <a:ahLst/>
                <a:cxnLst/>
                <a:rect l="0" t="0" r="0" b="0"/>
                <a:pathLst>
                  <a:path w="1141983" h="1141986">
                    <a:moveTo>
                      <a:pt x="0" y="0"/>
                    </a:moveTo>
                    <a:lnTo>
                      <a:pt x="1141982" y="0"/>
                    </a:lnTo>
                    <a:lnTo>
                      <a:pt x="1141982" y="1141985"/>
                    </a:lnTo>
                    <a:lnTo>
                      <a:pt x="0" y="1141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32" name="Picture 31"/>
              <p:cNvPicPr>
                <a:picLocks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68464" y="3801110"/>
                <a:ext cx="514858" cy="82765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33" name="Picture 32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98183" y="3818382"/>
                <a:ext cx="467233" cy="8230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38" name="Group 37"/>
            <p:cNvGrpSpPr/>
            <p:nvPr/>
          </p:nvGrpSpPr>
          <p:grpSpPr>
            <a:xfrm>
              <a:off x="2323645" y="5079314"/>
              <a:ext cx="1141987" cy="1141986"/>
              <a:chOff x="2323645" y="5079314"/>
              <a:chExt cx="1141987" cy="1141986"/>
            </a:xfrm>
          </p:grpSpPr>
          <p:sp>
            <p:nvSpPr>
              <p:cNvPr id="35" name="Freeform 34"/>
              <p:cNvSpPr/>
              <p:nvPr/>
            </p:nvSpPr>
            <p:spPr>
              <a:xfrm>
                <a:off x="2323645" y="5079314"/>
                <a:ext cx="1141987" cy="1141986"/>
              </a:xfrm>
              <a:custGeom>
                <a:avLst/>
                <a:gdLst/>
                <a:ahLst/>
                <a:cxnLst/>
                <a:rect l="0" t="0" r="0" b="0"/>
                <a:pathLst>
                  <a:path w="1141987" h="1141986">
                    <a:moveTo>
                      <a:pt x="0" y="0"/>
                    </a:moveTo>
                    <a:lnTo>
                      <a:pt x="1141986" y="0"/>
                    </a:lnTo>
                    <a:lnTo>
                      <a:pt x="1141986" y="1141985"/>
                    </a:lnTo>
                    <a:lnTo>
                      <a:pt x="0" y="1141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36" name="Picture 35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5506" y="5236210"/>
                <a:ext cx="467233" cy="8230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37" name="Picture 36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27351" y="5236210"/>
                <a:ext cx="467233" cy="8230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42" name="Group 41"/>
            <p:cNvGrpSpPr/>
            <p:nvPr/>
          </p:nvGrpSpPr>
          <p:grpSpPr>
            <a:xfrm>
              <a:off x="3780597" y="5079314"/>
              <a:ext cx="1141986" cy="1141986"/>
              <a:chOff x="3780597" y="5079314"/>
              <a:chExt cx="1141986" cy="1141986"/>
            </a:xfrm>
          </p:grpSpPr>
          <p:sp>
            <p:nvSpPr>
              <p:cNvPr id="39" name="Freeform 38"/>
              <p:cNvSpPr/>
              <p:nvPr/>
            </p:nvSpPr>
            <p:spPr>
              <a:xfrm>
                <a:off x="3780597" y="5079314"/>
                <a:ext cx="1141986" cy="1141986"/>
              </a:xfrm>
              <a:custGeom>
                <a:avLst/>
                <a:gdLst/>
                <a:ahLst/>
                <a:cxnLst/>
                <a:rect l="0" t="0" r="0" b="0"/>
                <a:pathLst>
                  <a:path w="1141986" h="1141986">
                    <a:moveTo>
                      <a:pt x="0" y="0"/>
                    </a:moveTo>
                    <a:lnTo>
                      <a:pt x="1141985" y="0"/>
                    </a:lnTo>
                    <a:lnTo>
                      <a:pt x="1141985" y="1141985"/>
                    </a:lnTo>
                    <a:lnTo>
                      <a:pt x="0" y="1141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40" name="Picture 39"/>
              <p:cNvPicPr>
                <a:picLocks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20540" y="5229225"/>
                <a:ext cx="523367" cy="84226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41" name="Picture 40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88867" y="5235702"/>
                <a:ext cx="467233" cy="8230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50" name="Group 49"/>
            <p:cNvGrpSpPr/>
            <p:nvPr/>
          </p:nvGrpSpPr>
          <p:grpSpPr>
            <a:xfrm>
              <a:off x="5224016" y="5011874"/>
              <a:ext cx="1250553" cy="1308051"/>
              <a:chOff x="5224016" y="5011874"/>
              <a:chExt cx="1250553" cy="1308051"/>
            </a:xfrm>
          </p:grpSpPr>
          <p:sp>
            <p:nvSpPr>
              <p:cNvPr id="48" name="Freeform 47"/>
              <p:cNvSpPr/>
              <p:nvPr/>
            </p:nvSpPr>
            <p:spPr>
              <a:xfrm>
                <a:off x="5298135" y="5122424"/>
                <a:ext cx="1032114" cy="1041578"/>
              </a:xfrm>
              <a:custGeom>
                <a:avLst/>
                <a:gdLst/>
                <a:ahLst/>
                <a:cxnLst/>
                <a:rect l="0" t="0" r="0" b="0"/>
                <a:pathLst>
                  <a:path w="1032114" h="1041578">
                    <a:moveTo>
                      <a:pt x="0" y="0"/>
                    </a:moveTo>
                    <a:lnTo>
                      <a:pt x="1032113" y="0"/>
                    </a:lnTo>
                    <a:lnTo>
                      <a:pt x="1032113" y="1041577"/>
                    </a:lnTo>
                    <a:lnTo>
                      <a:pt x="0" y="1041577"/>
                    </a:lnTo>
                    <a:close/>
                  </a:path>
                </a:pathLst>
              </a:custGeom>
              <a:solidFill>
                <a:srgbClr val="FFAD5B"/>
              </a:solidFill>
              <a:ln w="12700" cap="flat" cmpd="sng" algn="ctr">
                <a:solidFill>
                  <a:srgbClr val="FFAD5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5224016" y="5011874"/>
                <a:ext cx="1250553" cy="130805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7900" b="0" i="0" u="none" baseline="0">
                    <a:solidFill>
                      <a:srgbClr val="000000"/>
                    </a:solidFill>
                    <a:latin typeface="Arial"/>
                  </a:rPr>
                  <a:t>?</a:t>
                </a:r>
                <a:endParaRPr lang="fr-ca" sz="79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sp>
        <p:nvSpPr>
          <p:cNvPr id="51" name="TextBox 50"/>
          <p:cNvSpPr txBox="1"/>
          <p:nvPr/>
        </p:nvSpPr>
        <p:spPr>
          <a:xfrm>
            <a:off x="457199" y="850900"/>
            <a:ext cx="623723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Maintenant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comptons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après 80.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69899" y="6946900"/>
            <a:ext cx="349510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0" y="157331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5152008" y="5079314"/>
            <a:ext cx="1282611" cy="1246526"/>
            <a:chOff x="5152008" y="5029696"/>
            <a:chExt cx="1282611" cy="1246526"/>
          </a:xfrm>
        </p:grpSpPr>
        <p:sp>
          <p:nvSpPr>
            <p:cNvPr id="59" name="Rectangle 58"/>
            <p:cNvSpPr/>
            <p:nvPr/>
          </p:nvSpPr>
          <p:spPr>
            <a:xfrm>
              <a:off x="5152008" y="5029696"/>
              <a:ext cx="1282611" cy="12465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" name="Freeform 1"/>
            <p:cNvSpPr/>
            <p:nvPr/>
          </p:nvSpPr>
          <p:spPr>
            <a:xfrm>
              <a:off x="5237549" y="5079314"/>
              <a:ext cx="1141986" cy="1141986"/>
            </a:xfrm>
            <a:custGeom>
              <a:avLst/>
              <a:gdLst/>
              <a:ahLst/>
              <a:cxnLst/>
              <a:rect l="0" t="0" r="0" b="0"/>
              <a:pathLst>
                <a:path w="1141986" h="1141986">
                  <a:moveTo>
                    <a:pt x="0" y="0"/>
                  </a:moveTo>
                  <a:lnTo>
                    <a:pt x="1141985" y="0"/>
                  </a:lnTo>
                  <a:lnTo>
                    <a:pt x="1141985" y="1141985"/>
                  </a:lnTo>
                  <a:lnTo>
                    <a:pt x="0" y="114198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44" name="Picture 43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3077" y="5275707"/>
              <a:ext cx="487807" cy="75272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45" name="Picture 44"/>
            <p:cNvPicPr>
              <a:picLocks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6850" y="5238750"/>
              <a:ext cx="523367" cy="84226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85831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6644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M-4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Compter </a:t>
            </a:r>
            <a:r>
              <a:rPr lang="fr-ca" sz="1600" dirty="0">
                <a:solidFill>
                  <a:srgbClr val="666666"/>
                </a:solidFill>
                <a:latin typeface="Century Gothic"/>
              </a:rPr>
              <a:t>chacun son tour.</a:t>
            </a:r>
          </a:p>
        </p:txBody>
      </p:sp>
    </p:spTree>
    <p:extLst>
      <p:ext uri="{BB962C8B-B14F-4D97-AF65-F5344CB8AC3E}">
        <p14:creationId xmlns:p14="http://schemas.microsoft.com/office/powerpoint/2010/main" val="2390445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773" y="795782"/>
            <a:ext cx="5410327" cy="481558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203200"/>
            <a:ext cx="504214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Ajouter de 81 à 90 au tableau des nombres.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6946900"/>
            <a:ext cx="8956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Ensuite, compter de 1 à 90. Voir p. M-4</a:t>
            </a:r>
            <a:r>
              <a:rPr lang="fr-ca" sz="1600" b="0" i="0" u="none" baseline="0" dirty="0">
                <a:solidFill>
                  <a:srgbClr val="A52A00"/>
                </a:solidFill>
                <a:latin typeface="Century Gothic"/>
              </a:rPr>
              <a:t>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pour plus de détails. 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651435" y="5991633"/>
            <a:ext cx="455351" cy="455348"/>
            <a:chOff x="8651435" y="5991633"/>
            <a:chExt cx="455351" cy="455348"/>
          </a:xfrm>
        </p:grpSpPr>
        <p:sp>
          <p:nvSpPr>
            <p:cNvPr id="5" name="Freeform 4"/>
            <p:cNvSpPr/>
            <p:nvPr/>
          </p:nvSpPr>
          <p:spPr>
            <a:xfrm>
              <a:off x="8651435" y="5991633"/>
              <a:ext cx="455351" cy="455348"/>
            </a:xfrm>
            <a:custGeom>
              <a:avLst/>
              <a:gdLst/>
              <a:ahLst/>
              <a:cxnLst/>
              <a:rect l="0" t="0" r="0" b="0"/>
              <a:pathLst>
                <a:path w="455351" h="455348">
                  <a:moveTo>
                    <a:pt x="0" y="0"/>
                  </a:moveTo>
                  <a:lnTo>
                    <a:pt x="455350" y="0"/>
                  </a:lnTo>
                  <a:lnTo>
                    <a:pt x="455350" y="455347"/>
                  </a:lnTo>
                  <a:lnTo>
                    <a:pt x="0" y="45534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28456" y="6095746"/>
              <a:ext cx="346456" cy="27203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3597712" y="6001267"/>
            <a:ext cx="455344" cy="455348"/>
            <a:chOff x="3597712" y="6001267"/>
            <a:chExt cx="455344" cy="455348"/>
          </a:xfrm>
        </p:grpSpPr>
        <p:sp>
          <p:nvSpPr>
            <p:cNvPr id="8" name="Freeform 7"/>
            <p:cNvSpPr/>
            <p:nvPr/>
          </p:nvSpPr>
          <p:spPr>
            <a:xfrm>
              <a:off x="3597712" y="6001267"/>
              <a:ext cx="455344" cy="455348"/>
            </a:xfrm>
            <a:custGeom>
              <a:avLst/>
              <a:gdLst/>
              <a:ahLst/>
              <a:cxnLst/>
              <a:rect l="0" t="0" r="0" b="0"/>
              <a:pathLst>
                <a:path w="455344" h="455348">
                  <a:moveTo>
                    <a:pt x="0" y="0"/>
                  </a:moveTo>
                  <a:lnTo>
                    <a:pt x="455343" y="0"/>
                  </a:lnTo>
                  <a:lnTo>
                    <a:pt x="455343" y="455347"/>
                  </a:lnTo>
                  <a:lnTo>
                    <a:pt x="0" y="45534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8583" y="6095746"/>
              <a:ext cx="353695" cy="27889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3" name="Group 12"/>
          <p:cNvGrpSpPr/>
          <p:nvPr/>
        </p:nvGrpSpPr>
        <p:grpSpPr>
          <a:xfrm>
            <a:off x="2755426" y="6001268"/>
            <a:ext cx="455345" cy="455347"/>
            <a:chOff x="2755426" y="6001268"/>
            <a:chExt cx="455345" cy="455347"/>
          </a:xfrm>
        </p:grpSpPr>
        <p:sp>
          <p:nvSpPr>
            <p:cNvPr id="11" name="Freeform 10"/>
            <p:cNvSpPr/>
            <p:nvPr/>
          </p:nvSpPr>
          <p:spPr>
            <a:xfrm>
              <a:off x="2755426" y="6001268"/>
              <a:ext cx="455345" cy="455347"/>
            </a:xfrm>
            <a:custGeom>
              <a:avLst/>
              <a:gdLst/>
              <a:ahLst/>
              <a:cxnLst/>
              <a:rect l="0" t="0" r="0" b="0"/>
              <a:pathLst>
                <a:path w="455345" h="455347">
                  <a:moveTo>
                    <a:pt x="0" y="0"/>
                  </a:moveTo>
                  <a:lnTo>
                    <a:pt x="455344" y="0"/>
                  </a:lnTo>
                  <a:lnTo>
                    <a:pt x="455344" y="455346"/>
                  </a:lnTo>
                  <a:lnTo>
                    <a:pt x="0" y="455346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2326" y="6113399"/>
              <a:ext cx="292481" cy="23114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6" name="Group 15"/>
          <p:cNvGrpSpPr/>
          <p:nvPr/>
        </p:nvGrpSpPr>
        <p:grpSpPr>
          <a:xfrm>
            <a:off x="1104900" y="6001269"/>
            <a:ext cx="455344" cy="455346"/>
            <a:chOff x="1104900" y="6001269"/>
            <a:chExt cx="455344" cy="455346"/>
          </a:xfrm>
        </p:grpSpPr>
        <p:sp>
          <p:nvSpPr>
            <p:cNvPr id="14" name="Freeform 13"/>
            <p:cNvSpPr/>
            <p:nvPr/>
          </p:nvSpPr>
          <p:spPr>
            <a:xfrm>
              <a:off x="1104900" y="6001269"/>
              <a:ext cx="455344" cy="455346"/>
            </a:xfrm>
            <a:custGeom>
              <a:avLst/>
              <a:gdLst/>
              <a:ahLst/>
              <a:cxnLst/>
              <a:rect l="0" t="0" r="0" b="0"/>
              <a:pathLst>
                <a:path w="455344" h="455346">
                  <a:moveTo>
                    <a:pt x="0" y="0"/>
                  </a:moveTo>
                  <a:lnTo>
                    <a:pt x="455343" y="0"/>
                  </a:lnTo>
                  <a:lnTo>
                    <a:pt x="455343" y="455345"/>
                  </a:lnTo>
                  <a:lnTo>
                    <a:pt x="0" y="45534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5" name="Picture 14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0874" y="6125845"/>
              <a:ext cx="360426" cy="25158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9" name="Group 18"/>
          <p:cNvGrpSpPr/>
          <p:nvPr/>
        </p:nvGrpSpPr>
        <p:grpSpPr>
          <a:xfrm>
            <a:off x="6122026" y="6001268"/>
            <a:ext cx="455353" cy="455347"/>
            <a:chOff x="6122026" y="6001268"/>
            <a:chExt cx="455353" cy="455347"/>
          </a:xfrm>
        </p:grpSpPr>
        <p:sp>
          <p:nvSpPr>
            <p:cNvPr id="17" name="Freeform 16"/>
            <p:cNvSpPr/>
            <p:nvPr/>
          </p:nvSpPr>
          <p:spPr>
            <a:xfrm>
              <a:off x="6122026" y="6001268"/>
              <a:ext cx="455353" cy="455347"/>
            </a:xfrm>
            <a:custGeom>
              <a:avLst/>
              <a:gdLst/>
              <a:ahLst/>
              <a:cxnLst/>
              <a:rect l="0" t="0" r="0" b="0"/>
              <a:pathLst>
                <a:path w="455353" h="455347">
                  <a:moveTo>
                    <a:pt x="0" y="0"/>
                  </a:moveTo>
                  <a:lnTo>
                    <a:pt x="455352" y="0"/>
                  </a:lnTo>
                  <a:lnTo>
                    <a:pt x="455352" y="455346"/>
                  </a:lnTo>
                  <a:lnTo>
                    <a:pt x="0" y="455346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8" name="Picture 17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2586" y="6093587"/>
              <a:ext cx="319532" cy="28562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2" name="Group 21"/>
          <p:cNvGrpSpPr/>
          <p:nvPr/>
        </p:nvGrpSpPr>
        <p:grpSpPr>
          <a:xfrm>
            <a:off x="4440004" y="6001267"/>
            <a:ext cx="455343" cy="455348"/>
            <a:chOff x="4440004" y="6001267"/>
            <a:chExt cx="455343" cy="455348"/>
          </a:xfrm>
        </p:grpSpPr>
        <p:sp>
          <p:nvSpPr>
            <p:cNvPr id="20" name="Freeform 19"/>
            <p:cNvSpPr/>
            <p:nvPr/>
          </p:nvSpPr>
          <p:spPr>
            <a:xfrm>
              <a:off x="4440004" y="6001267"/>
              <a:ext cx="455343" cy="455348"/>
            </a:xfrm>
            <a:custGeom>
              <a:avLst/>
              <a:gdLst/>
              <a:ahLst/>
              <a:cxnLst/>
              <a:rect l="0" t="0" r="0" b="0"/>
              <a:pathLst>
                <a:path w="455343" h="455348">
                  <a:moveTo>
                    <a:pt x="0" y="0"/>
                  </a:moveTo>
                  <a:lnTo>
                    <a:pt x="455342" y="0"/>
                  </a:lnTo>
                  <a:lnTo>
                    <a:pt x="455342" y="455347"/>
                  </a:lnTo>
                  <a:lnTo>
                    <a:pt x="0" y="45534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1" name="Picture 20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4022" y="6093587"/>
              <a:ext cx="401320" cy="25158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5" name="Group 24"/>
          <p:cNvGrpSpPr/>
          <p:nvPr/>
        </p:nvGrpSpPr>
        <p:grpSpPr>
          <a:xfrm>
            <a:off x="1937597" y="6001269"/>
            <a:ext cx="455342" cy="455346"/>
            <a:chOff x="1937597" y="6001269"/>
            <a:chExt cx="455342" cy="455346"/>
          </a:xfrm>
        </p:grpSpPr>
        <p:sp>
          <p:nvSpPr>
            <p:cNvPr id="23" name="Freeform 22"/>
            <p:cNvSpPr/>
            <p:nvPr/>
          </p:nvSpPr>
          <p:spPr>
            <a:xfrm>
              <a:off x="1937597" y="6001269"/>
              <a:ext cx="455342" cy="455346"/>
            </a:xfrm>
            <a:custGeom>
              <a:avLst/>
              <a:gdLst/>
              <a:ahLst/>
              <a:cxnLst/>
              <a:rect l="0" t="0" r="0" b="0"/>
              <a:pathLst>
                <a:path w="455342" h="455346">
                  <a:moveTo>
                    <a:pt x="0" y="0"/>
                  </a:moveTo>
                  <a:lnTo>
                    <a:pt x="455341" y="0"/>
                  </a:lnTo>
                  <a:lnTo>
                    <a:pt x="455341" y="455345"/>
                  </a:lnTo>
                  <a:lnTo>
                    <a:pt x="0" y="455345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4" name="Picture 23"/>
            <p:cNvPicPr>
              <a:picLocks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2188" y="6092952"/>
              <a:ext cx="306070" cy="27203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8" name="Group 27"/>
          <p:cNvGrpSpPr/>
          <p:nvPr/>
        </p:nvGrpSpPr>
        <p:grpSpPr>
          <a:xfrm>
            <a:off x="7809150" y="6001267"/>
            <a:ext cx="455354" cy="455348"/>
            <a:chOff x="7809150" y="6001267"/>
            <a:chExt cx="455354" cy="455348"/>
          </a:xfrm>
        </p:grpSpPr>
        <p:sp>
          <p:nvSpPr>
            <p:cNvPr id="26" name="Freeform 25"/>
            <p:cNvSpPr/>
            <p:nvPr/>
          </p:nvSpPr>
          <p:spPr>
            <a:xfrm>
              <a:off x="7809150" y="6001267"/>
              <a:ext cx="455354" cy="455348"/>
            </a:xfrm>
            <a:custGeom>
              <a:avLst/>
              <a:gdLst/>
              <a:ahLst/>
              <a:cxnLst/>
              <a:rect l="0" t="0" r="0" b="0"/>
              <a:pathLst>
                <a:path w="455354" h="455348">
                  <a:moveTo>
                    <a:pt x="0" y="0"/>
                  </a:moveTo>
                  <a:lnTo>
                    <a:pt x="455353" y="0"/>
                  </a:lnTo>
                  <a:lnTo>
                    <a:pt x="455353" y="455347"/>
                  </a:lnTo>
                  <a:lnTo>
                    <a:pt x="0" y="45534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7" name="Picture 26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03083" y="6126988"/>
              <a:ext cx="312928" cy="2379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1" name="Group 30"/>
          <p:cNvGrpSpPr/>
          <p:nvPr/>
        </p:nvGrpSpPr>
        <p:grpSpPr>
          <a:xfrm>
            <a:off x="5282287" y="6001268"/>
            <a:ext cx="455347" cy="455347"/>
            <a:chOff x="5282287" y="6001268"/>
            <a:chExt cx="455347" cy="455347"/>
          </a:xfrm>
        </p:grpSpPr>
        <p:sp>
          <p:nvSpPr>
            <p:cNvPr id="29" name="Freeform 28"/>
            <p:cNvSpPr/>
            <p:nvPr/>
          </p:nvSpPr>
          <p:spPr>
            <a:xfrm>
              <a:off x="5282287" y="6001268"/>
              <a:ext cx="455347" cy="455347"/>
            </a:xfrm>
            <a:custGeom>
              <a:avLst/>
              <a:gdLst/>
              <a:ahLst/>
              <a:cxnLst/>
              <a:rect l="0" t="0" r="0" b="0"/>
              <a:pathLst>
                <a:path w="455347" h="455347">
                  <a:moveTo>
                    <a:pt x="0" y="0"/>
                  </a:moveTo>
                  <a:lnTo>
                    <a:pt x="455346" y="0"/>
                  </a:lnTo>
                  <a:lnTo>
                    <a:pt x="455346" y="455346"/>
                  </a:lnTo>
                  <a:lnTo>
                    <a:pt x="0" y="455346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0" name="Picture 29"/>
            <p:cNvPicPr>
              <a:picLocks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2547" y="6116193"/>
              <a:ext cx="285623" cy="2379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4" name="Group 33"/>
          <p:cNvGrpSpPr/>
          <p:nvPr/>
        </p:nvGrpSpPr>
        <p:grpSpPr>
          <a:xfrm>
            <a:off x="6966862" y="6001268"/>
            <a:ext cx="455350" cy="455347"/>
            <a:chOff x="6966862" y="6001268"/>
            <a:chExt cx="455350" cy="455347"/>
          </a:xfrm>
        </p:grpSpPr>
        <p:sp>
          <p:nvSpPr>
            <p:cNvPr id="32" name="Freeform 31"/>
            <p:cNvSpPr/>
            <p:nvPr/>
          </p:nvSpPr>
          <p:spPr>
            <a:xfrm>
              <a:off x="6966862" y="6001268"/>
              <a:ext cx="455350" cy="455347"/>
            </a:xfrm>
            <a:custGeom>
              <a:avLst/>
              <a:gdLst/>
              <a:ahLst/>
              <a:cxnLst/>
              <a:rect l="0" t="0" r="0" b="0"/>
              <a:pathLst>
                <a:path w="455350" h="455347">
                  <a:moveTo>
                    <a:pt x="0" y="0"/>
                  </a:moveTo>
                  <a:lnTo>
                    <a:pt x="455349" y="0"/>
                  </a:lnTo>
                  <a:lnTo>
                    <a:pt x="455349" y="455346"/>
                  </a:lnTo>
                  <a:lnTo>
                    <a:pt x="0" y="455346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3" name="Picture 32"/>
            <p:cNvPicPr>
              <a:picLocks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2597" y="6075426"/>
              <a:ext cx="339979" cy="29933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3339669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660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M-5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: Je commence, tu termines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89365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660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M-5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Préparation pour les pages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du Cahier.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0" y="1771650"/>
            <a:ext cx="4891151" cy="172402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515726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9DE534A-26AB-60CA-39D1-5C472089C9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248" y="2675525"/>
            <a:ext cx="5208187" cy="16005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M-5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5385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0E39CA6-1785-4450-8650-81017C59B0C7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56B4C05D-C1B8-4AEF-928B-5E304042C016}"/>
</file>

<file path=customXml/itemProps3.xml><?xml version="1.0" encoding="utf-8"?>
<ds:datastoreItem xmlns:ds="http://schemas.openxmlformats.org/officeDocument/2006/customXml" ds:itemID="{56851AE4-8617-4A54-98C7-D05C856395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334</Words>
  <Application>Microsoft Office PowerPoint</Application>
  <PresentationFormat>Custom</PresentationFormat>
  <Paragraphs>46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Century Gothic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Dishpreet Kaur</cp:lastModifiedBy>
  <cp:revision>16</cp:revision>
  <dcterms:created xsi:type="dcterms:W3CDTF">2019-07-29T17:15:50Z</dcterms:created>
  <dcterms:modified xsi:type="dcterms:W3CDTF">2023-02-15T20:10:18Z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0x0101006672C6863B962449933E2D8920D803B6</vt:lpwstr>
  </property>
  <property fmtid="{D5CDD505-2E9C-101B-9397-08002B2CF9AE}" pid="3" name="MediaServiceImageTags">
    <vt:lpwstr/>
  </property>
</Properties>
</file>