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160000" cy="83312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41CA49-4397-4DD2-8FA1-B98077F5FDF7}" v="1" dt="2023-02-15T20:43:49.3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60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6CDE82D7-43D4-4292-A5DB-B24645C1377D}"/>
    <pc:docChg chg="modSld">
      <pc:chgData name="Megan Burns" userId="623e1b0c-ad23-4e0f-a80f-6405fe9aac03" providerId="ADAL" clId="{6CDE82D7-43D4-4292-A5DB-B24645C1377D}" dt="2023-01-19T15:13:30.549" v="23" actId="6549"/>
      <pc:docMkLst>
        <pc:docMk/>
      </pc:docMkLst>
      <pc:sldChg chg="modSp mod">
        <pc:chgData name="Megan Burns" userId="623e1b0c-ad23-4e0f-a80f-6405fe9aac03" providerId="ADAL" clId="{6CDE82D7-43D4-4292-A5DB-B24645C1377D}" dt="2023-01-19T15:13:07.228" v="10" actId="20577"/>
        <pc:sldMkLst>
          <pc:docMk/>
          <pc:sldMk cId="2934298100" sldId="256"/>
        </pc:sldMkLst>
        <pc:spChg chg="mod">
          <ac:chgData name="Megan Burns" userId="623e1b0c-ad23-4e0f-a80f-6405fe9aac03" providerId="ADAL" clId="{6CDE82D7-43D4-4292-A5DB-B24645C1377D}" dt="2023-01-19T15:13:07.228" v="10" actId="20577"/>
          <ac:spMkLst>
            <pc:docMk/>
            <pc:sldMk cId="2934298100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6CDE82D7-43D4-4292-A5DB-B24645C1377D}" dt="2023-01-19T15:13:24.471" v="22" actId="6549"/>
        <pc:sldMkLst>
          <pc:docMk/>
          <pc:sldMk cId="1451153423" sldId="257"/>
        </pc:sldMkLst>
      </pc:sldChg>
      <pc:sldChg chg="modNotesTx">
        <pc:chgData name="Megan Burns" userId="623e1b0c-ad23-4e0f-a80f-6405fe9aac03" providerId="ADAL" clId="{6CDE82D7-43D4-4292-A5DB-B24645C1377D}" dt="2023-01-19T15:13:30.549" v="23" actId="6549"/>
        <pc:sldMkLst>
          <pc:docMk/>
          <pc:sldMk cId="1974552815" sldId="262"/>
        </pc:sldMkLst>
      </pc:sldChg>
      <pc:sldChg chg="modSp mod">
        <pc:chgData name="Megan Burns" userId="623e1b0c-ad23-4e0f-a80f-6405fe9aac03" providerId="ADAL" clId="{6CDE82D7-43D4-4292-A5DB-B24645C1377D}" dt="2023-01-19T15:13:18.046" v="21" actId="20577"/>
        <pc:sldMkLst>
          <pc:docMk/>
          <pc:sldMk cId="1790986459" sldId="267"/>
        </pc:sldMkLst>
        <pc:spChg chg="mod">
          <ac:chgData name="Megan Burns" userId="623e1b0c-ad23-4e0f-a80f-6405fe9aac03" providerId="ADAL" clId="{6CDE82D7-43D4-4292-A5DB-B24645C1377D}" dt="2023-01-19T15:13:18.046" v="21" actId="20577"/>
          <ac:spMkLst>
            <pc:docMk/>
            <pc:sldMk cId="1790986459" sldId="267"/>
            <ac:spMk id="2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DB41CA49-4397-4DD2-8FA1-B98077F5FDF7}"/>
    <pc:docChg chg="modSld">
      <pc:chgData name="Dishpreet Kaur" userId="19ba2128-39f9-4128-b8af-0f9b31cf97c0" providerId="ADAL" clId="{DB41CA49-4397-4DD2-8FA1-B98077F5FDF7}" dt="2023-02-15T20:43:49.398" v="1"/>
      <pc:docMkLst>
        <pc:docMk/>
      </pc:docMkLst>
      <pc:sldChg chg="modSp mod">
        <pc:chgData name="Dishpreet Kaur" userId="19ba2128-39f9-4128-b8af-0f9b31cf97c0" providerId="ADAL" clId="{DB41CA49-4397-4DD2-8FA1-B98077F5FDF7}" dt="2023-02-15T20:43:49.398" v="1"/>
        <pc:sldMkLst>
          <pc:docMk/>
          <pc:sldMk cId="2934298100" sldId="256"/>
        </pc:sldMkLst>
        <pc:spChg chg="mod">
          <ac:chgData name="Dishpreet Kaur" userId="19ba2128-39f9-4128-b8af-0f9b31cf97c0" providerId="ADAL" clId="{DB41CA49-4397-4DD2-8FA1-B98077F5FDF7}" dt="2023-02-15T20:43:49.398" v="1"/>
          <ac:spMkLst>
            <pc:docMk/>
            <pc:sldMk cId="2934298100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F750A-84F1-41D1-AE6A-975C012509C4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46DB0-DD75-4C37-9193-784BBC23CE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7380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246DB0-DD75-4C37-9193-784BBC23CEC6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453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246DB0-DD75-4C37-9193-784BBC23CEC6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9482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08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1412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6063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3680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050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487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012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1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44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8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3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B8BC5-09D0-456E-905F-17767B52C7A1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5FC90-8A54-429E-9A74-DB67682730A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549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 : facultatif	C.-B. 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 : facultatif	ON : facultatif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5624" y="736600"/>
            <a:ext cx="8273876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M-43–45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666666"/>
                </a:solidFill>
                <a:latin typeface="Century Gothic"/>
              </a:rPr>
              <a:t>LNM-65</a:t>
            </a:r>
            <a:endParaRPr lang="fr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Additionner en deçà de 10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346440" cy="6864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Lorsqu’on leur donne des expressions qui montrent l’addition, les élèves additionneront en deçà de 10 en utilisant des objets ou des images.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91</a:t>
            </a:r>
            <a:r>
              <a:rPr lang="fr-ca" sz="1600" b="0" i="0" u="none" baseline="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94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34298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607685" y="3420745"/>
            <a:ext cx="2891790" cy="3234055"/>
            <a:chOff x="5607685" y="3420745"/>
            <a:chExt cx="2891790" cy="3234055"/>
          </a:xfrm>
        </p:grpSpPr>
        <p:sp>
          <p:nvSpPr>
            <p:cNvPr id="2" name="Freeform 1"/>
            <p:cNvSpPr/>
            <p:nvPr/>
          </p:nvSpPr>
          <p:spPr>
            <a:xfrm>
              <a:off x="5947845" y="4377262"/>
              <a:ext cx="2091167" cy="1839771"/>
            </a:xfrm>
            <a:custGeom>
              <a:avLst/>
              <a:gdLst/>
              <a:ahLst/>
              <a:cxnLst/>
              <a:rect l="0" t="0" r="0" b="0"/>
              <a:pathLst>
                <a:path w="2091167" h="1839771">
                  <a:moveTo>
                    <a:pt x="0" y="0"/>
                  </a:moveTo>
                  <a:lnTo>
                    <a:pt x="2091166" y="0"/>
                  </a:lnTo>
                  <a:lnTo>
                    <a:pt x="2091166" y="1839770"/>
                  </a:lnTo>
                  <a:lnTo>
                    <a:pt x="0" y="1839770"/>
                  </a:lnTo>
                  <a:close/>
                </a:path>
              </a:pathLst>
            </a:custGeom>
            <a:solidFill>
              <a:srgbClr val="C0FFFF"/>
            </a:solidFill>
            <a:ln w="38100" cap="flat" cmpd="sng" algn="ctr">
              <a:solidFill>
                <a:srgbClr val="C0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7685" y="3420745"/>
              <a:ext cx="2891790" cy="32340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1622425" y="3259328"/>
            <a:ext cx="2213483" cy="3395472"/>
            <a:chOff x="1622425" y="3259328"/>
            <a:chExt cx="2213483" cy="3395472"/>
          </a:xfrm>
        </p:grpSpPr>
        <p:sp>
          <p:nvSpPr>
            <p:cNvPr id="5" name="Freeform 4"/>
            <p:cNvSpPr/>
            <p:nvPr/>
          </p:nvSpPr>
          <p:spPr>
            <a:xfrm>
              <a:off x="1760865" y="4246381"/>
              <a:ext cx="1749397" cy="1447342"/>
            </a:xfrm>
            <a:custGeom>
              <a:avLst/>
              <a:gdLst/>
              <a:ahLst/>
              <a:cxnLst/>
              <a:rect l="0" t="0" r="0" b="0"/>
              <a:pathLst>
                <a:path w="1749397" h="1447342">
                  <a:moveTo>
                    <a:pt x="0" y="0"/>
                  </a:moveTo>
                  <a:lnTo>
                    <a:pt x="1749396" y="0"/>
                  </a:lnTo>
                  <a:lnTo>
                    <a:pt x="1749396" y="1447341"/>
                  </a:lnTo>
                  <a:lnTo>
                    <a:pt x="0" y="1447341"/>
                  </a:lnTo>
                  <a:close/>
                </a:path>
              </a:pathLst>
            </a:custGeom>
            <a:solidFill>
              <a:srgbClr val="FFD700"/>
            </a:solidFill>
            <a:ln w="38100" cap="flat" cmpd="sng" algn="ctr">
              <a:solidFill>
                <a:srgbClr val="FFD7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2425" y="3259328"/>
              <a:ext cx="2213483" cy="339547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TextBox 7"/>
          <p:cNvSpPr txBox="1"/>
          <p:nvPr/>
        </p:nvSpPr>
        <p:spPr>
          <a:xfrm>
            <a:off x="495300" y="69596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40456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927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438400"/>
            <a:ext cx="3192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6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_____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2438400"/>
            <a:ext cx="31924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_____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4622800"/>
            <a:ext cx="31799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_____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2400" y="4622800"/>
            <a:ext cx="31934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2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_____ 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9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20486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91</a:t>
            </a:r>
            <a:r>
              <a:rPr lang="fr-ca" sz="2800" b="0" i="0" u="none" baseline="0" dirty="0"/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94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9098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2771603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M-43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51153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3116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dois-je dessiner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cercles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M-43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Oval 4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1F10">
              <a:alpha val="80000"/>
            </a:srgbClr>
          </a:solidFill>
          <a:ln w="25400" cap="flat" cmpd="sng" algn="ctr">
            <a:solidFill>
              <a:srgbClr val="FF00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FFFF00">
              <a:alpha val="60000"/>
            </a:srgbClr>
          </a:solidFill>
          <a:ln w="25400" cap="flat" cmpd="sng" algn="ctr">
            <a:solidFill>
              <a:srgbClr val="FF8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TextBox 6"/>
          <p:cNvSpPr txBox="1"/>
          <p:nvPr/>
        </p:nvSpPr>
        <p:spPr>
          <a:xfrm>
            <a:off x="2413000" y="3441700"/>
            <a:ext cx="3489376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3    </a:t>
            </a:r>
            <a:r>
              <a:rPr lang="fr-ca" sz="4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    4   </a:t>
            </a:r>
            <a:r>
              <a:rPr lang="fr-ca" sz="4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endParaRPr lang="fr-ca" sz="4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2032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Additionner avec des images.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02861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82106"/>
              </p:ext>
            </p:extLst>
          </p:nvPr>
        </p:nvGraphicFramePr>
        <p:xfrm>
          <a:off x="2411349" y="4383913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6946900"/>
            <a:ext cx="9641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cercles en plus avons-nous besoin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M-44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Oval 5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40E0D0">
              <a:alpha val="60000"/>
            </a:srgbClr>
          </a:solidFill>
          <a:ln w="25400" cap="flat" cmpd="sng" algn="ctr">
            <a:solidFill>
              <a:srgbClr val="0000FF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TextBox 7"/>
          <p:cNvSpPr txBox="1"/>
          <p:nvPr/>
        </p:nvSpPr>
        <p:spPr>
          <a:xfrm>
            <a:off x="2425700" y="3441700"/>
            <a:ext cx="3489376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6    </a:t>
            </a:r>
            <a:r>
              <a:rPr lang="fr-ca" sz="4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    3   </a:t>
            </a:r>
            <a:r>
              <a:rPr lang="fr-ca" sz="4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endParaRPr lang="fr-ca" sz="4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90500"/>
            <a:ext cx="42627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Additionner avec des cadres à dix cases.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50645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52763" y="2177669"/>
            <a:ext cx="388620" cy="388620"/>
          </a:xfrm>
          <a:prstGeom prst="ellipse">
            <a:avLst/>
          </a:prstGeom>
          <a:solidFill>
            <a:srgbClr val="FFD700">
              <a:alpha val="60000"/>
            </a:srgbClr>
          </a:solidFill>
          <a:ln w="25400" cap="flat" cmpd="sng" algn="ctr">
            <a:solidFill>
              <a:srgbClr val="FF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009428"/>
              </p:ext>
            </p:extLst>
          </p:nvPr>
        </p:nvGraphicFramePr>
        <p:xfrm>
          <a:off x="2411349" y="4383913"/>
          <a:ext cx="2621915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6946900"/>
            <a:ext cx="9641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de cercles en plus avons-nous besoin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Voir p. M-44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Oval 7"/>
          <p:cNvSpPr/>
          <p:nvPr/>
        </p:nvSpPr>
        <p:spPr>
          <a:xfrm>
            <a:off x="9152763" y="2901569"/>
            <a:ext cx="388620" cy="388620"/>
          </a:xfrm>
          <a:prstGeom prst="ellipse">
            <a:avLst/>
          </a:prstGeom>
          <a:solidFill>
            <a:srgbClr val="E6E6FA">
              <a:alpha val="60000"/>
            </a:srgbClr>
          </a:solidFill>
          <a:ln w="25400" cap="flat" cmpd="sng" algn="ctr">
            <a:solidFill>
              <a:srgbClr val="80008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TextBox 8"/>
          <p:cNvSpPr txBox="1"/>
          <p:nvPr/>
        </p:nvSpPr>
        <p:spPr>
          <a:xfrm>
            <a:off x="2425700" y="3441700"/>
            <a:ext cx="3489376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4    </a:t>
            </a:r>
            <a:r>
              <a:rPr lang="fr-ca" sz="4800" b="0" i="0" u="none" baseline="0">
                <a:solidFill>
                  <a:srgbClr val="0000FF"/>
                </a:solidFill>
                <a:latin typeface="Century Gothic"/>
              </a:rPr>
              <a:t>+</a:t>
            </a:r>
            <a:r>
              <a:rPr lang="fr-ca" sz="4800" b="0" i="0" u="none" baseline="0">
                <a:solidFill>
                  <a:srgbClr val="000000"/>
                </a:solidFill>
                <a:latin typeface="Century Gothic"/>
              </a:rPr>
              <a:t>    2   </a:t>
            </a:r>
            <a:r>
              <a:rPr lang="fr-ca" sz="4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endParaRPr lang="fr-ca" sz="4800">
              <a:solidFill>
                <a:srgbClr val="0000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98880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48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les FR Additionner jusqu’à 10 (p. M-55) et FR Cadre à dix cases (p. S-29).  Voir p. M-44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15900"/>
            <a:ext cx="62043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07229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33162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M-44–45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74552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3972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Addition avec trois chiffres (1) (p. S-27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28). Voir p. M-45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5985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les FR Droites numériques (p. S-9) et FR Additionner jusqu’à 10 (M-55). Voir p. M-45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734640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 Additionner sur une droite numérique.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92211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F7CB63-B798-4012-9659-E4F3313933ED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745C087D-4775-41EE-8832-F199ABA977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E9126F-D072-4E43-BA34-5238C88B93C7}"/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351</Words>
  <Application>Microsoft Office PowerPoint</Application>
  <PresentationFormat>Custom</PresentationFormat>
  <Paragraphs>37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13</cp:revision>
  <dcterms:created xsi:type="dcterms:W3CDTF">2019-07-29T17:21:56Z</dcterms:created>
  <dcterms:modified xsi:type="dcterms:W3CDTF">2023-02-15T20:43:52Z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