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entury Gothic" panose="020B0502020202020204" pitchFamily="34" charset="0"/>
      <p:regular r:id="rId28"/>
      <p:bold r:id="rId29"/>
      <p:italic r:id="rId30"/>
      <p:boldItalic r:id="rId31"/>
    </p:embeddedFont>
    <p:embeddedFont>
      <p:font typeface="Gill Sans MT" panose="020B0502020104020203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45" autoAdjust="0"/>
  </p:normalViewPr>
  <p:slideViewPr>
    <p:cSldViewPr>
      <p:cViewPr varScale="1">
        <p:scale>
          <a:sx n="56" d="100"/>
          <a:sy n="56" d="100"/>
        </p:scale>
        <p:origin x="1400" y="80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1CB26084-76F5-4AD8-9E50-93F9263DE1A1}"/>
    <pc:docChg chg="modSld">
      <pc:chgData name="Dishpreet Kaur" userId="19ba2128-39f9-4128-b8af-0f9b31cf97c0" providerId="ADAL" clId="{1CB26084-76F5-4AD8-9E50-93F9263DE1A1}" dt="2023-02-15T14:53:07.764" v="1" actId="20577"/>
      <pc:docMkLst>
        <pc:docMk/>
      </pc:docMkLst>
      <pc:sldChg chg="modSp mod">
        <pc:chgData name="Dishpreet Kaur" userId="19ba2128-39f9-4128-b8af-0f9b31cf97c0" providerId="ADAL" clId="{1CB26084-76F5-4AD8-9E50-93F9263DE1A1}" dt="2023-02-15T14:53:07.764" v="1" actId="20577"/>
        <pc:sldMkLst>
          <pc:docMk/>
          <pc:sldMk cId="2529090935" sldId="256"/>
        </pc:sldMkLst>
        <pc:spChg chg="mod">
          <ac:chgData name="Dishpreet Kaur" userId="19ba2128-39f9-4128-b8af-0f9b31cf97c0" providerId="ADAL" clId="{1CB26084-76F5-4AD8-9E50-93F9263DE1A1}" dt="2023-02-15T14:53:07.764" v="1" actId="20577"/>
          <ac:spMkLst>
            <pc:docMk/>
            <pc:sldMk cId="2529090935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E0C198D6-216B-4F8C-B001-E4819A4506D8}"/>
    <pc:docChg chg="custSel modSld">
      <pc:chgData name="Megan Burns" userId="623e1b0c-ad23-4e0f-a80f-6405fe9aac03" providerId="ADAL" clId="{E0C198D6-216B-4F8C-B001-E4819A4506D8}" dt="2023-01-19T16:15:31.544" v="35" actId="948"/>
      <pc:docMkLst>
        <pc:docMk/>
      </pc:docMkLst>
      <pc:sldChg chg="modSp mod">
        <pc:chgData name="Megan Burns" userId="623e1b0c-ad23-4e0f-a80f-6405fe9aac03" providerId="ADAL" clId="{E0C198D6-216B-4F8C-B001-E4819A4506D8}" dt="2023-01-19T16:15:13.576" v="31" actId="20577"/>
        <pc:sldMkLst>
          <pc:docMk/>
          <pc:sldMk cId="2529090935" sldId="256"/>
        </pc:sldMkLst>
        <pc:spChg chg="mod">
          <ac:chgData name="Megan Burns" userId="623e1b0c-ad23-4e0f-a80f-6405fe9aac03" providerId="ADAL" clId="{E0C198D6-216B-4F8C-B001-E4819A4506D8}" dt="2023-01-19T16:15:13.576" v="31" actId="20577"/>
          <ac:spMkLst>
            <pc:docMk/>
            <pc:sldMk cId="2529090935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E0C198D6-216B-4F8C-B001-E4819A4506D8}" dt="2023-01-18T18:55:55.201" v="19" actId="6549"/>
        <pc:sldMkLst>
          <pc:docMk/>
          <pc:sldMk cId="4026490864" sldId="257"/>
        </pc:sldMkLst>
      </pc:sldChg>
      <pc:sldChg chg="addSp delSp modSp mod modNotesTx">
        <pc:chgData name="Megan Burns" userId="623e1b0c-ad23-4e0f-a80f-6405fe9aac03" providerId="ADAL" clId="{E0C198D6-216B-4F8C-B001-E4819A4506D8}" dt="2023-01-18T18:54:15.155" v="6" actId="478"/>
        <pc:sldMkLst>
          <pc:docMk/>
          <pc:sldMk cId="1626478439" sldId="266"/>
        </pc:sldMkLst>
        <pc:picChg chg="del">
          <ac:chgData name="Megan Burns" userId="623e1b0c-ad23-4e0f-a80f-6405fe9aac03" providerId="ADAL" clId="{E0C198D6-216B-4F8C-B001-E4819A4506D8}" dt="2023-01-18T18:54:15.155" v="6" actId="478"/>
          <ac:picMkLst>
            <pc:docMk/>
            <pc:sldMk cId="1626478439" sldId="266"/>
            <ac:picMk id="2" creationId="{00000000-0000-0000-0000-000000000000}"/>
          </ac:picMkLst>
        </pc:picChg>
        <pc:picChg chg="add mod ord">
          <ac:chgData name="Megan Burns" userId="623e1b0c-ad23-4e0f-a80f-6405fe9aac03" providerId="ADAL" clId="{E0C198D6-216B-4F8C-B001-E4819A4506D8}" dt="2023-01-18T18:54:14.157" v="5" actId="167"/>
          <ac:picMkLst>
            <pc:docMk/>
            <pc:sldMk cId="1626478439" sldId="266"/>
            <ac:picMk id="6" creationId="{75329E50-FD17-82B9-7E96-F19323F81B64}"/>
          </ac:picMkLst>
        </pc:picChg>
      </pc:sldChg>
      <pc:sldChg chg="modNotesTx">
        <pc:chgData name="Megan Burns" userId="623e1b0c-ad23-4e0f-a80f-6405fe9aac03" providerId="ADAL" clId="{E0C198D6-216B-4F8C-B001-E4819A4506D8}" dt="2023-01-18T18:54:25.753" v="7" actId="6549"/>
        <pc:sldMkLst>
          <pc:docMk/>
          <pc:sldMk cId="3674342414" sldId="268"/>
        </pc:sldMkLst>
      </pc:sldChg>
      <pc:sldChg chg="addSp delSp modSp mod modNotesTx">
        <pc:chgData name="Megan Burns" userId="623e1b0c-ad23-4e0f-a80f-6405fe9aac03" providerId="ADAL" clId="{E0C198D6-216B-4F8C-B001-E4819A4506D8}" dt="2023-01-18T18:56:03.667" v="20" actId="6549"/>
        <pc:sldMkLst>
          <pc:docMk/>
          <pc:sldMk cId="3815504650" sldId="269"/>
        </pc:sldMkLst>
        <pc:picChg chg="del">
          <ac:chgData name="Megan Burns" userId="623e1b0c-ad23-4e0f-a80f-6405fe9aac03" providerId="ADAL" clId="{E0C198D6-216B-4F8C-B001-E4819A4506D8}" dt="2023-01-18T18:55:08.083" v="12" actId="478"/>
          <ac:picMkLst>
            <pc:docMk/>
            <pc:sldMk cId="3815504650" sldId="269"/>
            <ac:picMk id="2" creationId="{00000000-0000-0000-0000-000000000000}"/>
          </ac:picMkLst>
        </pc:picChg>
        <pc:picChg chg="add mod ord">
          <ac:chgData name="Megan Burns" userId="623e1b0c-ad23-4e0f-a80f-6405fe9aac03" providerId="ADAL" clId="{E0C198D6-216B-4F8C-B001-E4819A4506D8}" dt="2023-01-18T18:55:07.072" v="11" actId="167"/>
          <ac:picMkLst>
            <pc:docMk/>
            <pc:sldMk cId="3815504650" sldId="269"/>
            <ac:picMk id="6" creationId="{BB1AC64E-F11D-98F7-879A-FCBC302C4708}"/>
          </ac:picMkLst>
        </pc:picChg>
      </pc:sldChg>
      <pc:sldChg chg="modSp mod">
        <pc:chgData name="Megan Burns" userId="623e1b0c-ad23-4e0f-a80f-6405fe9aac03" providerId="ADAL" clId="{E0C198D6-216B-4F8C-B001-E4819A4506D8}" dt="2023-01-18T19:27:54.760" v="25" actId="108"/>
        <pc:sldMkLst>
          <pc:docMk/>
          <pc:sldMk cId="2210260238" sldId="270"/>
        </pc:sldMkLst>
        <pc:spChg chg="mod">
          <ac:chgData name="Megan Burns" userId="623e1b0c-ad23-4e0f-a80f-6405fe9aac03" providerId="ADAL" clId="{E0C198D6-216B-4F8C-B001-E4819A4506D8}" dt="2023-01-18T19:27:54.760" v="25" actId="108"/>
          <ac:spMkLst>
            <pc:docMk/>
            <pc:sldMk cId="2210260238" sldId="270"/>
            <ac:spMk id="37" creationId="{00000000-0000-0000-0000-000000000000}"/>
          </ac:spMkLst>
        </pc:spChg>
      </pc:sldChg>
      <pc:sldChg chg="modSp mod">
        <pc:chgData name="Megan Burns" userId="623e1b0c-ad23-4e0f-a80f-6405fe9aac03" providerId="ADAL" clId="{E0C198D6-216B-4F8C-B001-E4819A4506D8}" dt="2023-01-18T19:28:32.296" v="29" actId="108"/>
        <pc:sldMkLst>
          <pc:docMk/>
          <pc:sldMk cId="2087953917" sldId="271"/>
        </pc:sldMkLst>
        <pc:spChg chg="mod">
          <ac:chgData name="Megan Burns" userId="623e1b0c-ad23-4e0f-a80f-6405fe9aac03" providerId="ADAL" clId="{E0C198D6-216B-4F8C-B001-E4819A4506D8}" dt="2023-01-18T19:28:32.296" v="29" actId="108"/>
          <ac:spMkLst>
            <pc:docMk/>
            <pc:sldMk cId="2087953917" sldId="271"/>
            <ac:spMk id="2" creationId="{00000000-0000-0000-0000-000000000000}"/>
          </ac:spMkLst>
        </pc:spChg>
      </pc:sldChg>
      <pc:sldChg chg="addSp delSp modSp mod modNotesTx">
        <pc:chgData name="Megan Burns" userId="623e1b0c-ad23-4e0f-a80f-6405fe9aac03" providerId="ADAL" clId="{E0C198D6-216B-4F8C-B001-E4819A4506D8}" dt="2023-01-18T18:55:46.289" v="18" actId="478"/>
        <pc:sldMkLst>
          <pc:docMk/>
          <pc:sldMk cId="3368112511" sldId="272"/>
        </pc:sldMkLst>
        <pc:picChg chg="del">
          <ac:chgData name="Megan Burns" userId="623e1b0c-ad23-4e0f-a80f-6405fe9aac03" providerId="ADAL" clId="{E0C198D6-216B-4F8C-B001-E4819A4506D8}" dt="2023-01-18T18:55:46.289" v="18" actId="478"/>
          <ac:picMkLst>
            <pc:docMk/>
            <pc:sldMk cId="3368112511" sldId="272"/>
            <ac:picMk id="2" creationId="{00000000-0000-0000-0000-000000000000}"/>
          </ac:picMkLst>
        </pc:picChg>
        <pc:picChg chg="add mod ord">
          <ac:chgData name="Megan Burns" userId="623e1b0c-ad23-4e0f-a80f-6405fe9aac03" providerId="ADAL" clId="{E0C198D6-216B-4F8C-B001-E4819A4506D8}" dt="2023-01-18T18:55:45.487" v="17" actId="167"/>
          <ac:picMkLst>
            <pc:docMk/>
            <pc:sldMk cId="3368112511" sldId="272"/>
            <ac:picMk id="6" creationId="{D0583E36-FB8E-4A0B-7867-7B3FCA333EB3}"/>
          </ac:picMkLst>
        </pc:picChg>
      </pc:sldChg>
      <pc:sldChg chg="modSp mod">
        <pc:chgData name="Megan Burns" userId="623e1b0c-ad23-4e0f-a80f-6405fe9aac03" providerId="ADAL" clId="{E0C198D6-216B-4F8C-B001-E4819A4506D8}" dt="2023-01-19T16:15:31.544" v="35" actId="948"/>
        <pc:sldMkLst>
          <pc:docMk/>
          <pc:sldMk cId="2450710212" sldId="273"/>
        </pc:sldMkLst>
        <pc:spChg chg="mod">
          <ac:chgData name="Megan Burns" userId="623e1b0c-ad23-4e0f-a80f-6405fe9aac03" providerId="ADAL" clId="{E0C198D6-216B-4F8C-B001-E4819A4506D8}" dt="2023-01-19T16:15:31.544" v="35" actId="948"/>
          <ac:spMkLst>
            <pc:docMk/>
            <pc:sldMk cId="2450710212" sldId="273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40DDB-3C37-4E4F-8C7E-4F74C738758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77649-CC49-4218-8CA1-0F3AC1C10D0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8580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F77649-CC49-4218-8CA1-0F3AC1C10D04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1123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F77649-CC49-4218-8CA1-0F3AC1C10D04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0850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F77649-CC49-4218-8CA1-0F3AC1C10D04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9632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F77649-CC49-4218-8CA1-0F3AC1C10D04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6891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F77649-CC49-4218-8CA1-0F3AC1C10D04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127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529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5297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988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073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470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19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876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5587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403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869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338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7EB19-2852-4982-8704-F194F4AEC192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D80A-46CC-4A4A-B74E-72DAF99264F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496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AB: obligatoire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obligatoire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504" y="736600"/>
            <a:ext cx="9353996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M.1 Unité 4 Les régularités et l’algèbre p. F-8–10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RAM-3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 en mouvement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reproduiront, repéreront et diront ce qui vient ensuite dans des régularités rythmiques et kinesthésiques composées principalement de deux ou trois éléments.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M.1 p. 115</a:t>
            </a:r>
            <a:r>
              <a:rPr lang="en-CA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117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29090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31179" y="1797650"/>
            <a:ext cx="978475" cy="1582225"/>
            <a:chOff x="2531179" y="1797650"/>
            <a:chExt cx="978475" cy="1582225"/>
          </a:xfrm>
        </p:grpSpPr>
        <p:grpSp>
          <p:nvGrpSpPr>
            <p:cNvPr id="4" name="Group 3"/>
            <p:cNvGrpSpPr/>
            <p:nvPr/>
          </p:nvGrpSpPr>
          <p:grpSpPr>
            <a:xfrm>
              <a:off x="2771267" y="2069465"/>
              <a:ext cx="434467" cy="1268349"/>
              <a:chOff x="2771267" y="2069465"/>
              <a:chExt cx="434467" cy="1268349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848679" y="2751667"/>
                <a:ext cx="298451" cy="449573"/>
              </a:xfrm>
              <a:custGeom>
                <a:avLst/>
                <a:gdLst/>
                <a:ahLst/>
                <a:cxnLst/>
                <a:rect l="0" t="0" r="0" b="0"/>
                <a:pathLst>
                  <a:path w="298451" h="449573">
                    <a:moveTo>
                      <a:pt x="0" y="0"/>
                    </a:moveTo>
                    <a:lnTo>
                      <a:pt x="298450" y="0"/>
                    </a:lnTo>
                    <a:lnTo>
                      <a:pt x="298450" y="449572"/>
                    </a:lnTo>
                    <a:lnTo>
                      <a:pt x="0" y="449572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1267" y="2069465"/>
                <a:ext cx="434467" cy="126834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31179" y="1797650"/>
              <a:ext cx="978475" cy="1582225"/>
              <a:chOff x="2531179" y="1797650"/>
              <a:chExt cx="978475" cy="1582225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2531179" y="1819397"/>
                <a:ext cx="952047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8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557609" y="1797650"/>
                <a:ext cx="952045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tourne vers la gauche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38283" y="1819397"/>
            <a:ext cx="952048" cy="1560478"/>
            <a:chOff x="438283" y="1819397"/>
            <a:chExt cx="952048" cy="1560478"/>
          </a:xfrm>
        </p:grpSpPr>
        <p:grpSp>
          <p:nvGrpSpPr>
            <p:cNvPr id="11" name="Group 10"/>
            <p:cNvGrpSpPr/>
            <p:nvPr/>
          </p:nvGrpSpPr>
          <p:grpSpPr>
            <a:xfrm>
              <a:off x="616458" y="2126996"/>
              <a:ext cx="684276" cy="1214755"/>
              <a:chOff x="616458" y="2126996"/>
              <a:chExt cx="684276" cy="1214755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745067" y="2853267"/>
                <a:ext cx="523955" cy="292101"/>
              </a:xfrm>
              <a:custGeom>
                <a:avLst/>
                <a:gdLst/>
                <a:ahLst/>
                <a:cxnLst/>
                <a:rect l="0" t="0" r="0" b="0"/>
                <a:pathLst>
                  <a:path w="523955" h="292101">
                    <a:moveTo>
                      <a:pt x="0" y="0"/>
                    </a:moveTo>
                    <a:lnTo>
                      <a:pt x="523954" y="0"/>
                    </a:lnTo>
                    <a:lnTo>
                      <a:pt x="523954" y="292100"/>
                    </a:lnTo>
                    <a:lnTo>
                      <a:pt x="0" y="292100"/>
                    </a:lnTo>
                    <a:close/>
                  </a:path>
                </a:pathLst>
              </a:custGeom>
              <a:solidFill>
                <a:srgbClr val="7D9EC0"/>
              </a:solidFill>
              <a:ln w="254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6458" y="2126996"/>
                <a:ext cx="684276" cy="12147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438283" y="1819397"/>
              <a:ext cx="952048" cy="1560478"/>
              <a:chOff x="438283" y="1819397"/>
              <a:chExt cx="952048" cy="1560478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438283" y="1819397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2477" y="1866901"/>
                <a:ext cx="498190" cy="2308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assis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494189" y="1820642"/>
            <a:ext cx="952048" cy="1561749"/>
            <a:chOff x="1494189" y="1820642"/>
            <a:chExt cx="952048" cy="1561749"/>
          </a:xfrm>
        </p:grpSpPr>
        <p:grpSp>
          <p:nvGrpSpPr>
            <p:cNvPr id="18" name="Group 17"/>
            <p:cNvGrpSpPr/>
            <p:nvPr/>
          </p:nvGrpSpPr>
          <p:grpSpPr>
            <a:xfrm>
              <a:off x="1678813" y="2046732"/>
              <a:ext cx="557530" cy="1335659"/>
              <a:chOff x="1678813" y="2046732"/>
              <a:chExt cx="557530" cy="1335659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1727176" y="2742222"/>
                <a:ext cx="452386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7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8813" y="204673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1494189" y="1820642"/>
              <a:ext cx="952048" cy="1560477"/>
            </a:xfrm>
            <a:custGeom>
              <a:avLst/>
              <a:gdLst/>
              <a:ahLst/>
              <a:cxnLst/>
              <a:rect l="0" t="0" r="0" b="0"/>
              <a:pathLst>
                <a:path w="952048" h="1560477">
                  <a:moveTo>
                    <a:pt x="0" y="0"/>
                  </a:moveTo>
                  <a:lnTo>
                    <a:pt x="952047" y="0"/>
                  </a:lnTo>
                  <a:lnTo>
                    <a:pt x="952047" y="1560476"/>
                  </a:lnTo>
                  <a:lnTo>
                    <a:pt x="0" y="15604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19580" y="186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22" name="Freeform 21"/>
          <p:cNvSpPr/>
          <p:nvPr/>
        </p:nvSpPr>
        <p:spPr>
          <a:xfrm>
            <a:off x="6299200" y="5515555"/>
            <a:ext cx="3463535" cy="1760996"/>
          </a:xfrm>
          <a:custGeom>
            <a:avLst/>
            <a:gdLst/>
            <a:ahLst/>
            <a:cxnLst/>
            <a:rect l="0" t="0" r="0" b="0"/>
            <a:pathLst>
              <a:path w="3463535" h="1760996">
                <a:moveTo>
                  <a:pt x="0" y="0"/>
                </a:moveTo>
                <a:lnTo>
                  <a:pt x="3463534" y="0"/>
                </a:lnTo>
                <a:lnTo>
                  <a:pt x="3463534" y="1760995"/>
                </a:lnTo>
                <a:lnTo>
                  <a:pt x="0" y="176099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29" name="Group 28"/>
          <p:cNvGrpSpPr/>
          <p:nvPr/>
        </p:nvGrpSpPr>
        <p:grpSpPr>
          <a:xfrm>
            <a:off x="8672590" y="5570458"/>
            <a:ext cx="952045" cy="1612185"/>
            <a:chOff x="8672590" y="5570458"/>
            <a:chExt cx="952045" cy="1612185"/>
          </a:xfrm>
        </p:grpSpPr>
        <p:grpSp>
          <p:nvGrpSpPr>
            <p:cNvPr id="25" name="Group 24"/>
            <p:cNvGrpSpPr/>
            <p:nvPr/>
          </p:nvGrpSpPr>
          <p:grpSpPr>
            <a:xfrm>
              <a:off x="8672590" y="5570458"/>
              <a:ext cx="952045" cy="1612185"/>
              <a:chOff x="8672590" y="5570458"/>
              <a:chExt cx="952045" cy="1612185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8672590" y="5622162"/>
                <a:ext cx="952045" cy="1560481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1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0"/>
                    </a:lnTo>
                    <a:lnTo>
                      <a:pt x="0" y="156048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704128" y="5570458"/>
                <a:ext cx="895850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tourne vers la droite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8917432" y="5888482"/>
              <a:ext cx="489331" cy="1243330"/>
              <a:chOff x="8917432" y="5888482"/>
              <a:chExt cx="489331" cy="1243330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9000066" y="6582833"/>
                <a:ext cx="342901" cy="355601"/>
              </a:xfrm>
              <a:custGeom>
                <a:avLst/>
                <a:gdLst/>
                <a:ahLst/>
                <a:cxnLst/>
                <a:rect l="0" t="0" r="0" b="0"/>
                <a:pathLst>
                  <a:path w="342901" h="355601">
                    <a:moveTo>
                      <a:pt x="0" y="0"/>
                    </a:moveTo>
                    <a:lnTo>
                      <a:pt x="342900" y="0"/>
                    </a:lnTo>
                    <a:lnTo>
                      <a:pt x="342900" y="355600"/>
                    </a:lnTo>
                    <a:lnTo>
                      <a:pt x="0" y="355600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7" name="Picture 26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17432" y="5888482"/>
                <a:ext cx="489331" cy="12433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36" name="Group 35"/>
          <p:cNvGrpSpPr/>
          <p:nvPr/>
        </p:nvGrpSpPr>
        <p:grpSpPr>
          <a:xfrm>
            <a:off x="6441237" y="5622160"/>
            <a:ext cx="952045" cy="1560483"/>
            <a:chOff x="6441237" y="5622160"/>
            <a:chExt cx="952045" cy="1560483"/>
          </a:xfrm>
        </p:grpSpPr>
        <p:grpSp>
          <p:nvGrpSpPr>
            <p:cNvPr id="34" name="Group 33"/>
            <p:cNvGrpSpPr/>
            <p:nvPr/>
          </p:nvGrpSpPr>
          <p:grpSpPr>
            <a:xfrm>
              <a:off x="6441237" y="5622160"/>
              <a:ext cx="952045" cy="1560483"/>
              <a:chOff x="6441237" y="5622160"/>
              <a:chExt cx="952045" cy="1560483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6441237" y="5622160"/>
                <a:ext cx="952045" cy="1560483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3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2"/>
                    </a:lnTo>
                    <a:lnTo>
                      <a:pt x="0" y="1560482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6650101" y="5882005"/>
                <a:ext cx="534289" cy="1238377"/>
                <a:chOff x="6650101" y="5882005"/>
                <a:chExt cx="534289" cy="1238377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6752166" y="6574367"/>
                  <a:ext cx="338587" cy="3768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38587" h="376849">
                      <a:moveTo>
                        <a:pt x="0" y="0"/>
                      </a:moveTo>
                      <a:lnTo>
                        <a:pt x="338586" y="0"/>
                      </a:lnTo>
                      <a:lnTo>
                        <a:pt x="338586" y="376848"/>
                      </a:lnTo>
                      <a:lnTo>
                        <a:pt x="0" y="376848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2" name="Picture 31"/>
                <p:cNvPicPr>
                  <a:picLocks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50101" y="5882005"/>
                  <a:ext cx="534289" cy="123837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sp>
          <p:nvSpPr>
            <p:cNvPr id="35" name="TextBox 34"/>
            <p:cNvSpPr txBox="1"/>
            <p:nvPr/>
          </p:nvSpPr>
          <p:spPr>
            <a:xfrm>
              <a:off x="6634480" y="5676900"/>
              <a:ext cx="605760" cy="23083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900" b="0" i="0" u="none" baseline="0" dirty="0">
                  <a:solidFill>
                    <a:srgbClr val="666666"/>
                  </a:solidFill>
                  <a:latin typeface="Century Gothic"/>
                </a:rPr>
                <a:t>debout</a:t>
              </a:r>
              <a:endParaRPr lang="fr-ca" sz="9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37" name="Freeform 36"/>
          <p:cNvSpPr/>
          <p:nvPr/>
        </p:nvSpPr>
        <p:spPr>
          <a:xfrm>
            <a:off x="457200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8" name="Freeform 37"/>
          <p:cNvSpPr/>
          <p:nvPr/>
        </p:nvSpPr>
        <p:spPr>
          <a:xfrm>
            <a:off x="1494189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9" name="TextBox 38"/>
          <p:cNvSpPr txBox="1"/>
          <p:nvPr/>
        </p:nvSpPr>
        <p:spPr>
          <a:xfrm>
            <a:off x="469900" y="69596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2 : Convertir la régularité (suite).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2531179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48" name="Group 47"/>
          <p:cNvGrpSpPr/>
          <p:nvPr/>
        </p:nvGrpSpPr>
        <p:grpSpPr>
          <a:xfrm>
            <a:off x="7554944" y="5628517"/>
            <a:ext cx="952048" cy="1560478"/>
            <a:chOff x="7554944" y="5628517"/>
            <a:chExt cx="952048" cy="1560478"/>
          </a:xfrm>
        </p:grpSpPr>
        <p:grpSp>
          <p:nvGrpSpPr>
            <p:cNvPr id="44" name="Group 43"/>
            <p:cNvGrpSpPr/>
            <p:nvPr/>
          </p:nvGrpSpPr>
          <p:grpSpPr>
            <a:xfrm>
              <a:off x="7554944" y="5628517"/>
              <a:ext cx="952048" cy="1560478"/>
              <a:chOff x="7554944" y="5628517"/>
              <a:chExt cx="952048" cy="1560478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7554944" y="5628517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752080" y="5676900"/>
                <a:ext cx="52534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900" b="0" i="0" u="none" baseline="0">
                    <a:solidFill>
                      <a:srgbClr val="666666"/>
                    </a:solidFill>
                    <a:latin typeface="Century Gothic"/>
                  </a:rPr>
                  <a:t>saute</a:t>
                </a:r>
                <a:endParaRPr lang="fr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7602474" y="5939790"/>
              <a:ext cx="853694" cy="918464"/>
              <a:chOff x="7602474" y="5939790"/>
              <a:chExt cx="853694" cy="918464"/>
            </a:xfrm>
          </p:grpSpPr>
          <p:sp>
            <p:nvSpPr>
              <p:cNvPr id="45" name="Freeform 44"/>
              <p:cNvSpPr/>
              <p:nvPr/>
            </p:nvSpPr>
            <p:spPr>
              <a:xfrm>
                <a:off x="7804711" y="6573488"/>
                <a:ext cx="447972" cy="198967"/>
              </a:xfrm>
              <a:custGeom>
                <a:avLst/>
                <a:gdLst/>
                <a:ahLst/>
                <a:cxnLst/>
                <a:rect l="0" t="0" r="0" b="0"/>
                <a:pathLst>
                  <a:path w="447972" h="198967">
                    <a:moveTo>
                      <a:pt x="0" y="0"/>
                    </a:moveTo>
                    <a:lnTo>
                      <a:pt x="447971" y="0"/>
                    </a:lnTo>
                    <a:lnTo>
                      <a:pt x="447971" y="198966"/>
                    </a:lnTo>
                    <a:lnTo>
                      <a:pt x="0" y="198966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6" name="Picture 45"/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2474" y="5939790"/>
                <a:ext cx="853694" cy="9184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55" name="Group 54"/>
          <p:cNvGrpSpPr/>
          <p:nvPr/>
        </p:nvGrpSpPr>
        <p:grpSpPr>
          <a:xfrm>
            <a:off x="5642148" y="1819397"/>
            <a:ext cx="957338" cy="1561722"/>
            <a:chOff x="5642148" y="1819397"/>
            <a:chExt cx="957338" cy="1561722"/>
          </a:xfrm>
        </p:grpSpPr>
        <p:grpSp>
          <p:nvGrpSpPr>
            <p:cNvPr id="51" name="Group 50"/>
            <p:cNvGrpSpPr/>
            <p:nvPr/>
          </p:nvGrpSpPr>
          <p:grpSpPr>
            <a:xfrm>
              <a:off x="5882132" y="2070735"/>
              <a:ext cx="434467" cy="1268349"/>
              <a:chOff x="5882132" y="2070735"/>
              <a:chExt cx="434467" cy="1268349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5959648" y="2752912"/>
                <a:ext cx="298451" cy="449573"/>
              </a:xfrm>
              <a:custGeom>
                <a:avLst/>
                <a:gdLst/>
                <a:ahLst/>
                <a:cxnLst/>
                <a:rect l="0" t="0" r="0" b="0"/>
                <a:pathLst>
                  <a:path w="298451" h="449573">
                    <a:moveTo>
                      <a:pt x="0" y="0"/>
                    </a:moveTo>
                    <a:lnTo>
                      <a:pt x="298450" y="0"/>
                    </a:lnTo>
                    <a:lnTo>
                      <a:pt x="298450" y="449572"/>
                    </a:lnTo>
                    <a:lnTo>
                      <a:pt x="0" y="449572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0" name="Picture 49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2132" y="2070735"/>
                <a:ext cx="434467" cy="126834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5642148" y="1819397"/>
              <a:ext cx="957338" cy="1561722"/>
              <a:chOff x="5642148" y="1819397"/>
              <a:chExt cx="957338" cy="1561722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5642148" y="1820642"/>
                <a:ext cx="952047" cy="1560477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7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6"/>
                    </a:lnTo>
                    <a:lnTo>
                      <a:pt x="0" y="156047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665831" y="1819397"/>
                <a:ext cx="933655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tourne vers la gauche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3568169" y="1820642"/>
            <a:ext cx="952048" cy="1560477"/>
            <a:chOff x="3568169" y="1820642"/>
            <a:chExt cx="952048" cy="1560477"/>
          </a:xfrm>
        </p:grpSpPr>
        <p:grpSp>
          <p:nvGrpSpPr>
            <p:cNvPr id="58" name="Group 57"/>
            <p:cNvGrpSpPr/>
            <p:nvPr/>
          </p:nvGrpSpPr>
          <p:grpSpPr>
            <a:xfrm>
              <a:off x="3727450" y="2128266"/>
              <a:ext cx="684276" cy="1214755"/>
              <a:chOff x="3727450" y="2128266"/>
              <a:chExt cx="684276" cy="1214755"/>
            </a:xfrm>
          </p:grpSpPr>
          <p:sp>
            <p:nvSpPr>
              <p:cNvPr id="56" name="Freeform 55"/>
              <p:cNvSpPr/>
              <p:nvPr/>
            </p:nvSpPr>
            <p:spPr>
              <a:xfrm>
                <a:off x="3856035" y="2854512"/>
                <a:ext cx="523955" cy="292101"/>
              </a:xfrm>
              <a:custGeom>
                <a:avLst/>
                <a:gdLst/>
                <a:ahLst/>
                <a:cxnLst/>
                <a:rect l="0" t="0" r="0" b="0"/>
                <a:pathLst>
                  <a:path w="523955" h="292101">
                    <a:moveTo>
                      <a:pt x="0" y="0"/>
                    </a:moveTo>
                    <a:lnTo>
                      <a:pt x="523954" y="0"/>
                    </a:lnTo>
                    <a:lnTo>
                      <a:pt x="523954" y="292100"/>
                    </a:lnTo>
                    <a:lnTo>
                      <a:pt x="0" y="292100"/>
                    </a:lnTo>
                    <a:close/>
                  </a:path>
                </a:pathLst>
              </a:custGeom>
              <a:solidFill>
                <a:srgbClr val="7D9EC0"/>
              </a:solidFill>
              <a:ln w="254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7" name="Picture 56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7450" y="2128266"/>
                <a:ext cx="684276" cy="12147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3568169" y="1820642"/>
              <a:ext cx="952048" cy="1560477"/>
              <a:chOff x="3568169" y="1820642"/>
              <a:chExt cx="952048" cy="1560477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3568169" y="1820642"/>
                <a:ext cx="952048" cy="1560477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7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6"/>
                    </a:lnTo>
                    <a:lnTo>
                      <a:pt x="0" y="156047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755190" y="1866900"/>
                <a:ext cx="523955" cy="2308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assis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4605158" y="1821886"/>
            <a:ext cx="952048" cy="1561775"/>
            <a:chOff x="4605158" y="1821886"/>
            <a:chExt cx="952048" cy="1561775"/>
          </a:xfrm>
        </p:grpSpPr>
        <p:grpSp>
          <p:nvGrpSpPr>
            <p:cNvPr id="65" name="Group 64"/>
            <p:cNvGrpSpPr/>
            <p:nvPr/>
          </p:nvGrpSpPr>
          <p:grpSpPr>
            <a:xfrm>
              <a:off x="4789805" y="2048002"/>
              <a:ext cx="557530" cy="1335659"/>
              <a:chOff x="4789805" y="2048002"/>
              <a:chExt cx="557530" cy="1335659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4838145" y="2743467"/>
                <a:ext cx="452387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7" h="466247">
                    <a:moveTo>
                      <a:pt x="0" y="0"/>
                    </a:moveTo>
                    <a:lnTo>
                      <a:pt x="452386" y="0"/>
                    </a:lnTo>
                    <a:lnTo>
                      <a:pt x="452386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4" name="Picture 63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89805" y="204800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66" name="Freeform 65"/>
            <p:cNvSpPr/>
            <p:nvPr/>
          </p:nvSpPr>
          <p:spPr>
            <a:xfrm>
              <a:off x="4605158" y="1821886"/>
              <a:ext cx="952048" cy="1560478"/>
            </a:xfrm>
            <a:custGeom>
              <a:avLst/>
              <a:gdLst/>
              <a:ahLst/>
              <a:cxnLst/>
              <a:rect l="0" t="0" r="0" b="0"/>
              <a:pathLst>
                <a:path w="952048" h="1560478">
                  <a:moveTo>
                    <a:pt x="0" y="0"/>
                  </a:moveTo>
                  <a:lnTo>
                    <a:pt x="952047" y="0"/>
                  </a:lnTo>
                  <a:lnTo>
                    <a:pt x="952047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18380" y="186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69" name="Freeform 68"/>
          <p:cNvSpPr/>
          <p:nvPr/>
        </p:nvSpPr>
        <p:spPr>
          <a:xfrm>
            <a:off x="3568169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0" name="Freeform 69"/>
          <p:cNvSpPr/>
          <p:nvPr/>
        </p:nvSpPr>
        <p:spPr>
          <a:xfrm>
            <a:off x="4605158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1" name="Freeform 70"/>
          <p:cNvSpPr/>
          <p:nvPr/>
        </p:nvSpPr>
        <p:spPr>
          <a:xfrm>
            <a:off x="5642148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78" name="Group 77"/>
          <p:cNvGrpSpPr/>
          <p:nvPr/>
        </p:nvGrpSpPr>
        <p:grpSpPr>
          <a:xfrm>
            <a:off x="8753115" y="1802412"/>
            <a:ext cx="952048" cy="1579952"/>
            <a:chOff x="8753115" y="1802412"/>
            <a:chExt cx="952048" cy="1579952"/>
          </a:xfrm>
        </p:grpSpPr>
        <p:grpSp>
          <p:nvGrpSpPr>
            <p:cNvPr id="74" name="Group 73"/>
            <p:cNvGrpSpPr/>
            <p:nvPr/>
          </p:nvGrpSpPr>
          <p:grpSpPr>
            <a:xfrm>
              <a:off x="8993124" y="2072005"/>
              <a:ext cx="434467" cy="1268349"/>
              <a:chOff x="8993124" y="2072005"/>
              <a:chExt cx="434467" cy="1268349"/>
            </a:xfrm>
          </p:grpSpPr>
          <p:sp>
            <p:nvSpPr>
              <p:cNvPr id="72" name="Freeform 71"/>
              <p:cNvSpPr/>
              <p:nvPr/>
            </p:nvSpPr>
            <p:spPr>
              <a:xfrm>
                <a:off x="9070618" y="2754156"/>
                <a:ext cx="298451" cy="449574"/>
              </a:xfrm>
              <a:custGeom>
                <a:avLst/>
                <a:gdLst/>
                <a:ahLst/>
                <a:cxnLst/>
                <a:rect l="0" t="0" r="0" b="0"/>
                <a:pathLst>
                  <a:path w="298451" h="449574">
                    <a:moveTo>
                      <a:pt x="0" y="0"/>
                    </a:moveTo>
                    <a:lnTo>
                      <a:pt x="298450" y="0"/>
                    </a:lnTo>
                    <a:lnTo>
                      <a:pt x="298450" y="449573"/>
                    </a:lnTo>
                    <a:lnTo>
                      <a:pt x="0" y="449573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73" name="Picture 7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93124" y="2072005"/>
                <a:ext cx="434467" cy="126834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7" name="Group 76"/>
            <p:cNvGrpSpPr/>
            <p:nvPr/>
          </p:nvGrpSpPr>
          <p:grpSpPr>
            <a:xfrm>
              <a:off x="8753115" y="1802412"/>
              <a:ext cx="952048" cy="1579952"/>
              <a:chOff x="8753115" y="1802412"/>
              <a:chExt cx="952048" cy="1579952"/>
            </a:xfrm>
          </p:grpSpPr>
          <p:sp>
            <p:nvSpPr>
              <p:cNvPr id="75" name="Freeform 74"/>
              <p:cNvSpPr/>
              <p:nvPr/>
            </p:nvSpPr>
            <p:spPr>
              <a:xfrm>
                <a:off x="8753115" y="1821886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8801156" y="1802412"/>
                <a:ext cx="837374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tourne vers la gauche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6679138" y="1821886"/>
            <a:ext cx="952047" cy="1560478"/>
            <a:chOff x="6679138" y="1821886"/>
            <a:chExt cx="952047" cy="1560478"/>
          </a:xfrm>
        </p:grpSpPr>
        <p:grpSp>
          <p:nvGrpSpPr>
            <p:cNvPr id="81" name="Group 80"/>
            <p:cNvGrpSpPr/>
            <p:nvPr/>
          </p:nvGrpSpPr>
          <p:grpSpPr>
            <a:xfrm>
              <a:off x="6838442" y="2129536"/>
              <a:ext cx="684276" cy="1214755"/>
              <a:chOff x="6838442" y="2129536"/>
              <a:chExt cx="684276" cy="1214755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6967003" y="2855756"/>
                <a:ext cx="523955" cy="292101"/>
              </a:xfrm>
              <a:custGeom>
                <a:avLst/>
                <a:gdLst/>
                <a:ahLst/>
                <a:cxnLst/>
                <a:rect l="0" t="0" r="0" b="0"/>
                <a:pathLst>
                  <a:path w="523955" h="292101">
                    <a:moveTo>
                      <a:pt x="0" y="0"/>
                    </a:moveTo>
                    <a:lnTo>
                      <a:pt x="523954" y="0"/>
                    </a:lnTo>
                    <a:lnTo>
                      <a:pt x="523954" y="292100"/>
                    </a:lnTo>
                    <a:lnTo>
                      <a:pt x="0" y="292100"/>
                    </a:lnTo>
                    <a:close/>
                  </a:path>
                </a:pathLst>
              </a:custGeom>
              <a:solidFill>
                <a:srgbClr val="7D9EC0"/>
              </a:solidFill>
              <a:ln w="254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0" name="Picture 79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8442" y="2129536"/>
                <a:ext cx="684276" cy="121475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4" name="Group 83"/>
            <p:cNvGrpSpPr/>
            <p:nvPr/>
          </p:nvGrpSpPr>
          <p:grpSpPr>
            <a:xfrm>
              <a:off x="6679138" y="1821886"/>
              <a:ext cx="952047" cy="1560478"/>
              <a:chOff x="6679138" y="1821886"/>
              <a:chExt cx="952047" cy="1560478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6679138" y="1821886"/>
                <a:ext cx="952047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8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990080" y="1866900"/>
                <a:ext cx="335483" cy="3693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900" b="0" i="0" u="none" baseline="0">
                    <a:solidFill>
                      <a:srgbClr val="666666"/>
                    </a:solidFill>
                    <a:latin typeface="Century Gothic"/>
                  </a:rPr>
                  <a:t>assis</a:t>
                </a:r>
                <a:endParaRPr lang="fr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7716126" y="1823131"/>
            <a:ext cx="952049" cy="1561800"/>
            <a:chOff x="7716126" y="1823131"/>
            <a:chExt cx="952049" cy="1561800"/>
          </a:xfrm>
        </p:grpSpPr>
        <p:grpSp>
          <p:nvGrpSpPr>
            <p:cNvPr id="88" name="Group 87"/>
            <p:cNvGrpSpPr/>
            <p:nvPr/>
          </p:nvGrpSpPr>
          <p:grpSpPr>
            <a:xfrm>
              <a:off x="7900797" y="2049272"/>
              <a:ext cx="557530" cy="1335659"/>
              <a:chOff x="7900797" y="2049272"/>
              <a:chExt cx="557530" cy="1335659"/>
            </a:xfrm>
          </p:grpSpPr>
          <p:sp>
            <p:nvSpPr>
              <p:cNvPr id="86" name="Freeform 85"/>
              <p:cNvSpPr/>
              <p:nvPr/>
            </p:nvSpPr>
            <p:spPr>
              <a:xfrm>
                <a:off x="7949113" y="2744711"/>
                <a:ext cx="452386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7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7" name="Picture 86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00797" y="204927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89" name="Freeform 88"/>
            <p:cNvSpPr/>
            <p:nvPr/>
          </p:nvSpPr>
          <p:spPr>
            <a:xfrm>
              <a:off x="7716126" y="1823131"/>
              <a:ext cx="952049" cy="1560478"/>
            </a:xfrm>
            <a:custGeom>
              <a:avLst/>
              <a:gdLst/>
              <a:ahLst/>
              <a:cxnLst/>
              <a:rect l="0" t="0" r="0" b="0"/>
              <a:pathLst>
                <a:path w="952049" h="1560478">
                  <a:moveTo>
                    <a:pt x="0" y="0"/>
                  </a:moveTo>
                  <a:lnTo>
                    <a:pt x="952048" y="0"/>
                  </a:lnTo>
                  <a:lnTo>
                    <a:pt x="952048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929880" y="186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92" name="Freeform 91"/>
          <p:cNvSpPr/>
          <p:nvPr/>
        </p:nvSpPr>
        <p:spPr>
          <a:xfrm>
            <a:off x="6679137" y="3609984"/>
            <a:ext cx="952046" cy="1560480"/>
          </a:xfrm>
          <a:custGeom>
            <a:avLst/>
            <a:gdLst/>
            <a:ahLst/>
            <a:cxnLst/>
            <a:rect l="0" t="0" r="0" b="0"/>
            <a:pathLst>
              <a:path w="952046" h="1560480">
                <a:moveTo>
                  <a:pt x="0" y="0"/>
                </a:moveTo>
                <a:lnTo>
                  <a:pt x="952045" y="0"/>
                </a:lnTo>
                <a:lnTo>
                  <a:pt x="952045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3" name="Freeform 92"/>
          <p:cNvSpPr/>
          <p:nvPr/>
        </p:nvSpPr>
        <p:spPr>
          <a:xfrm>
            <a:off x="7716126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4" name="Freeform 93"/>
          <p:cNvSpPr/>
          <p:nvPr/>
        </p:nvSpPr>
        <p:spPr>
          <a:xfrm>
            <a:off x="8753115" y="3609984"/>
            <a:ext cx="952047" cy="1560480"/>
          </a:xfrm>
          <a:custGeom>
            <a:avLst/>
            <a:gdLst/>
            <a:ahLst/>
            <a:cxnLst/>
            <a:rect l="0" t="0" r="0" b="0"/>
            <a:pathLst>
              <a:path w="952047" h="1560480">
                <a:moveTo>
                  <a:pt x="0" y="0"/>
                </a:moveTo>
                <a:lnTo>
                  <a:pt x="952046" y="0"/>
                </a:lnTo>
                <a:lnTo>
                  <a:pt x="952046" y="1560479"/>
                </a:lnTo>
                <a:lnTo>
                  <a:pt x="0" y="156047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1981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329E50-FD17-82B9-7E96-F19323F81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216" y="1162558"/>
            <a:ext cx="7116447" cy="3203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</a:rPr>
              <a:t>Activité 3 : Qu’est-ce qui vient ensuite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endParaRPr lang="fr-ca" sz="1600">
              <a:solidFill>
                <a:srgbClr val="666666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596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2647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0" y="1143000"/>
            <a:ext cx="7102348" cy="27967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9108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3 : Qu’est-ce qui vient ensuite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524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F940325-E844-1812-1E67-4136BD74F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694" y="2633162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4342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B1AC64E-F11D-98F7-879A-FCBC302C4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700" y="1155700"/>
            <a:ext cx="7058533" cy="2103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Erreurs dans les régularités d’action (p. F-28-29) 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15504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819400" y="2231070"/>
            <a:ext cx="4531892" cy="2961147"/>
            <a:chOff x="2819400" y="2231070"/>
            <a:chExt cx="4531892" cy="2961147"/>
          </a:xfrm>
        </p:grpSpPr>
        <p:grpSp>
          <p:nvGrpSpPr>
            <p:cNvPr id="10" name="Group 9"/>
            <p:cNvGrpSpPr/>
            <p:nvPr/>
          </p:nvGrpSpPr>
          <p:grpSpPr>
            <a:xfrm>
              <a:off x="5205962" y="2231070"/>
              <a:ext cx="952048" cy="1561785"/>
              <a:chOff x="5205962" y="2231070"/>
              <a:chExt cx="952048" cy="156178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331806" y="2286603"/>
                <a:ext cx="724148" cy="1506252"/>
                <a:chOff x="5331806" y="2286603"/>
                <a:chExt cx="724148" cy="1506252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5403342" y="2457196"/>
                  <a:ext cx="557530" cy="1335659"/>
                  <a:chOff x="5403342" y="2457196"/>
                  <a:chExt cx="557530" cy="1335659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5451649" y="3152651"/>
                    <a:ext cx="452387" cy="4662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52387" h="466247">
                        <a:moveTo>
                          <a:pt x="0" y="0"/>
                        </a:moveTo>
                        <a:lnTo>
                          <a:pt x="452386" y="0"/>
                        </a:lnTo>
                        <a:lnTo>
                          <a:pt x="452386" y="466246"/>
                        </a:lnTo>
                        <a:lnTo>
                          <a:pt x="0" y="466246"/>
                        </a:lnTo>
                        <a:close/>
                      </a:path>
                    </a:pathLst>
                  </a:custGeom>
                  <a:solidFill>
                    <a:srgbClr val="7D9EC0"/>
                  </a:solidFill>
                  <a:ln w="38100" cap="flat" cmpd="sng" algn="ctr">
                    <a:solidFill>
                      <a:srgbClr val="7D9EC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pic>
                <p:nvPicPr>
                  <p:cNvPr id="3" name="Picture 2"/>
                  <p:cNvPicPr>
                    <a:picLocks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03342" y="2457196"/>
                    <a:ext cx="557530" cy="133565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</p:grpSp>
            <p:sp>
              <p:nvSpPr>
                <p:cNvPr id="5" name="Freeform 4"/>
                <p:cNvSpPr/>
                <p:nvPr/>
              </p:nvSpPr>
              <p:spPr>
                <a:xfrm>
                  <a:off x="5331806" y="2286603"/>
                  <a:ext cx="724148" cy="2304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724148" h="230412">
                      <a:moveTo>
                        <a:pt x="0" y="0"/>
                      </a:moveTo>
                      <a:lnTo>
                        <a:pt x="724147" y="0"/>
                      </a:lnTo>
                      <a:lnTo>
                        <a:pt x="724147" y="230411"/>
                      </a:lnTo>
                      <a:lnTo>
                        <a:pt x="0" y="2304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205962" y="2231070"/>
                <a:ext cx="952048" cy="1560478"/>
                <a:chOff x="5205962" y="2231070"/>
                <a:chExt cx="952048" cy="1560478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5205962" y="2231070"/>
                  <a:ext cx="952048" cy="15604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8" h="1560478">
                      <a:moveTo>
                        <a:pt x="0" y="0"/>
                      </a:moveTo>
                      <a:lnTo>
                        <a:pt x="952047" y="0"/>
                      </a:lnTo>
                      <a:lnTo>
                        <a:pt x="952047" y="1560477"/>
                      </a:lnTo>
                      <a:lnTo>
                        <a:pt x="0" y="156047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427980" y="2273300"/>
                  <a:ext cx="497738" cy="23083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900" b="0" i="0" u="none" baseline="0">
                      <a:solidFill>
                        <a:srgbClr val="666666"/>
                      </a:solidFill>
                      <a:latin typeface="Century Gothic"/>
                    </a:rPr>
                    <a:t>tape</a:t>
                  </a:r>
                  <a:endParaRPr lang="fr-ca" sz="900">
                    <a:solidFill>
                      <a:srgbClr val="666666"/>
                    </a:solidFill>
                    <a:latin typeface="Century Gothic"/>
                  </a:endParaRPr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2819400" y="2231706"/>
              <a:ext cx="952048" cy="1560478"/>
              <a:chOff x="2819400" y="2231706"/>
              <a:chExt cx="952048" cy="156047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978658" y="2539365"/>
                <a:ext cx="684276" cy="1214755"/>
                <a:chOff x="2978658" y="2539365"/>
                <a:chExt cx="684276" cy="1214755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3107267" y="3265576"/>
                  <a:ext cx="523955" cy="2921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23955" h="292101">
                      <a:moveTo>
                        <a:pt x="0" y="0"/>
                      </a:moveTo>
                      <a:lnTo>
                        <a:pt x="523954" y="0"/>
                      </a:lnTo>
                      <a:lnTo>
                        <a:pt x="523954" y="292100"/>
                      </a:lnTo>
                      <a:lnTo>
                        <a:pt x="0" y="292100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254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8658" y="2539365"/>
                  <a:ext cx="684276" cy="121475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6" name="Group 15"/>
              <p:cNvGrpSpPr/>
              <p:nvPr/>
            </p:nvGrpSpPr>
            <p:grpSpPr>
              <a:xfrm>
                <a:off x="2819400" y="2231706"/>
                <a:ext cx="952048" cy="1560478"/>
                <a:chOff x="2819400" y="2231706"/>
                <a:chExt cx="952048" cy="1560478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2819400" y="2231706"/>
                  <a:ext cx="952048" cy="15604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8" h="1560478">
                      <a:moveTo>
                        <a:pt x="0" y="0"/>
                      </a:moveTo>
                      <a:lnTo>
                        <a:pt x="952047" y="0"/>
                      </a:lnTo>
                      <a:lnTo>
                        <a:pt x="952047" y="1560477"/>
                      </a:lnTo>
                      <a:lnTo>
                        <a:pt x="0" y="156047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046734" y="2273300"/>
                  <a:ext cx="444789" cy="230832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 rtl="0"/>
                  <a:r>
                    <a:rPr lang="fr-ca" sz="900" b="0" i="0" u="none" baseline="0">
                      <a:solidFill>
                        <a:srgbClr val="666666"/>
                      </a:solidFill>
                      <a:latin typeface="Century Gothic"/>
                    </a:rPr>
                    <a:t>assis</a:t>
                  </a:r>
                  <a:endParaRPr lang="fr-ca" sz="900">
                    <a:solidFill>
                      <a:srgbClr val="666666"/>
                    </a:solidFill>
                    <a:latin typeface="Century Gothic"/>
                  </a:endParaRPr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4012683" y="2231705"/>
              <a:ext cx="952045" cy="1560483"/>
              <a:chOff x="4012683" y="2231705"/>
              <a:chExt cx="952045" cy="156048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012683" y="2231705"/>
                <a:ext cx="952045" cy="1560483"/>
                <a:chOff x="4012683" y="2231705"/>
                <a:chExt cx="952045" cy="1560483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4012683" y="2231705"/>
                  <a:ext cx="952045" cy="1560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5" h="1560483">
                      <a:moveTo>
                        <a:pt x="0" y="0"/>
                      </a:moveTo>
                      <a:lnTo>
                        <a:pt x="952044" y="0"/>
                      </a:lnTo>
                      <a:lnTo>
                        <a:pt x="952044" y="1560482"/>
                      </a:lnTo>
                      <a:lnTo>
                        <a:pt x="0" y="15604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grpSp>
              <p:nvGrpSpPr>
                <p:cNvPr id="21" name="Group 20"/>
                <p:cNvGrpSpPr/>
                <p:nvPr/>
              </p:nvGrpSpPr>
              <p:grpSpPr>
                <a:xfrm>
                  <a:off x="4221607" y="2491486"/>
                  <a:ext cx="534289" cy="1238377"/>
                  <a:chOff x="4221607" y="2491486"/>
                  <a:chExt cx="534289" cy="1238377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4323612" y="3183912"/>
                    <a:ext cx="338587" cy="3768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38587" h="376849">
                        <a:moveTo>
                          <a:pt x="0" y="0"/>
                        </a:moveTo>
                        <a:lnTo>
                          <a:pt x="338586" y="0"/>
                        </a:lnTo>
                        <a:lnTo>
                          <a:pt x="338586" y="376848"/>
                        </a:lnTo>
                        <a:lnTo>
                          <a:pt x="0" y="376848"/>
                        </a:lnTo>
                        <a:close/>
                      </a:path>
                    </a:pathLst>
                  </a:custGeom>
                  <a:solidFill>
                    <a:srgbClr val="7D9EC0"/>
                  </a:solidFill>
                  <a:ln w="38100" cap="flat" cmpd="sng" algn="ctr">
                    <a:solidFill>
                      <a:srgbClr val="7D9EC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pic>
                <p:nvPicPr>
                  <p:cNvPr id="20" name="Picture 19"/>
                  <p:cNvPicPr>
                    <a:picLocks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21607" y="2491486"/>
                    <a:ext cx="534289" cy="1238377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</p:grpSp>
          </p:grpSp>
          <p:sp>
            <p:nvSpPr>
              <p:cNvPr id="23" name="TextBox 22"/>
              <p:cNvSpPr txBox="1"/>
              <p:nvPr/>
            </p:nvSpPr>
            <p:spPr>
              <a:xfrm>
                <a:off x="4175081" y="2286000"/>
                <a:ext cx="655196" cy="230833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debout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399244" y="2231706"/>
              <a:ext cx="952048" cy="1560478"/>
              <a:chOff x="6399244" y="2231706"/>
              <a:chExt cx="952048" cy="1560478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6399244" y="2231706"/>
                <a:ext cx="952048" cy="1560478"/>
                <a:chOff x="6399244" y="2231706"/>
                <a:chExt cx="952048" cy="1560478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6399244" y="2231706"/>
                  <a:ext cx="952048" cy="156047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52048" h="1560478">
                      <a:moveTo>
                        <a:pt x="0" y="0"/>
                      </a:moveTo>
                      <a:lnTo>
                        <a:pt x="952047" y="0"/>
                      </a:lnTo>
                      <a:lnTo>
                        <a:pt x="952047" y="1560477"/>
                      </a:lnTo>
                      <a:lnTo>
                        <a:pt x="0" y="156047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C0C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6596380" y="2286000"/>
                  <a:ext cx="525348" cy="23083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900" b="0" i="0" u="none" baseline="0">
                      <a:solidFill>
                        <a:srgbClr val="666666"/>
                      </a:solidFill>
                      <a:latin typeface="Century Gothic"/>
                    </a:rPr>
                    <a:t>saute</a:t>
                  </a:r>
                  <a:endParaRPr lang="fr-ca" sz="900">
                    <a:solidFill>
                      <a:srgbClr val="666666"/>
                    </a:solidFill>
                    <a:latin typeface="Century Gothic"/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6446774" y="2542921"/>
                <a:ext cx="853694" cy="918464"/>
                <a:chOff x="6446774" y="2542921"/>
                <a:chExt cx="853694" cy="918464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6649011" y="3176678"/>
                  <a:ext cx="447972" cy="19896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47972" h="198967">
                      <a:moveTo>
                        <a:pt x="0" y="0"/>
                      </a:moveTo>
                      <a:lnTo>
                        <a:pt x="447971" y="0"/>
                      </a:lnTo>
                      <a:lnTo>
                        <a:pt x="447971" y="198966"/>
                      </a:lnTo>
                      <a:lnTo>
                        <a:pt x="0" y="198966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46774" y="2542921"/>
                  <a:ext cx="853694" cy="91846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sp>
          <p:nvSpPr>
            <p:cNvPr id="32" name="Freeform 31"/>
            <p:cNvSpPr/>
            <p:nvPr/>
          </p:nvSpPr>
          <p:spPr>
            <a:xfrm>
              <a:off x="2834061" y="4259095"/>
              <a:ext cx="933122" cy="933122"/>
            </a:xfrm>
            <a:custGeom>
              <a:avLst/>
              <a:gdLst/>
              <a:ahLst/>
              <a:cxnLst/>
              <a:rect l="0" t="0" r="0" b="0"/>
              <a:pathLst>
                <a:path w="933122" h="933122">
                  <a:moveTo>
                    <a:pt x="0" y="0"/>
                  </a:moveTo>
                  <a:lnTo>
                    <a:pt x="933121" y="0"/>
                  </a:lnTo>
                  <a:lnTo>
                    <a:pt x="933121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027861" y="4259095"/>
              <a:ext cx="933122" cy="933122"/>
            </a:xfrm>
            <a:custGeom>
              <a:avLst/>
              <a:gdLst/>
              <a:ahLst/>
              <a:cxnLst/>
              <a:rect l="0" t="0" r="0" b="0"/>
              <a:pathLst>
                <a:path w="933122" h="933122">
                  <a:moveTo>
                    <a:pt x="0" y="0"/>
                  </a:moveTo>
                  <a:lnTo>
                    <a:pt x="933121" y="0"/>
                  </a:lnTo>
                  <a:lnTo>
                    <a:pt x="933121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5221661" y="4259095"/>
              <a:ext cx="933122" cy="933122"/>
            </a:xfrm>
            <a:custGeom>
              <a:avLst/>
              <a:gdLst/>
              <a:ahLst/>
              <a:cxnLst/>
              <a:rect l="0" t="0" r="0" b="0"/>
              <a:pathLst>
                <a:path w="933122" h="933122">
                  <a:moveTo>
                    <a:pt x="0" y="0"/>
                  </a:moveTo>
                  <a:lnTo>
                    <a:pt x="933121" y="0"/>
                  </a:lnTo>
                  <a:lnTo>
                    <a:pt x="933121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6415461" y="4259095"/>
              <a:ext cx="933121" cy="933122"/>
            </a:xfrm>
            <a:custGeom>
              <a:avLst/>
              <a:gdLst/>
              <a:ahLst/>
              <a:cxnLst/>
              <a:rect l="0" t="0" r="0" b="0"/>
              <a:pathLst>
                <a:path w="933121" h="933122">
                  <a:moveTo>
                    <a:pt x="0" y="0"/>
                  </a:moveTo>
                  <a:lnTo>
                    <a:pt x="933120" y="0"/>
                  </a:lnTo>
                  <a:lnTo>
                    <a:pt x="933120" y="933121"/>
                  </a:lnTo>
                  <a:lnTo>
                    <a:pt x="0" y="933121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69900" y="1117600"/>
            <a:ext cx="9047099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Convertir une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d’action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une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d’objet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9900" y="6946900"/>
            <a:ext cx="795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Demander aux élèves de faire trois répétitions. 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10260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Convertir une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une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de lettre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95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faire trois répétitions. 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614861" y="2862095"/>
            <a:ext cx="6926075" cy="2296024"/>
            <a:chOff x="1614861" y="2862095"/>
            <a:chExt cx="6926075" cy="2296024"/>
          </a:xfrm>
        </p:grpSpPr>
        <p:grpSp>
          <p:nvGrpSpPr>
            <p:cNvPr id="20" name="Group 19"/>
            <p:cNvGrpSpPr/>
            <p:nvPr/>
          </p:nvGrpSpPr>
          <p:grpSpPr>
            <a:xfrm>
              <a:off x="1614861" y="2862095"/>
              <a:ext cx="6926075" cy="924424"/>
              <a:chOff x="1614861" y="2862095"/>
              <a:chExt cx="6926075" cy="92442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614861" y="2862095"/>
                <a:ext cx="924424" cy="924424"/>
                <a:chOff x="1614861" y="2862095"/>
                <a:chExt cx="924424" cy="924424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614861" y="2862095"/>
                  <a:ext cx="924424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4" h="924424">
                      <a:moveTo>
                        <a:pt x="0" y="0"/>
                      </a:moveTo>
                      <a:lnTo>
                        <a:pt x="924423" y="0"/>
                      </a:lnTo>
                      <a:lnTo>
                        <a:pt x="924423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18084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5000" b="0" i="0" u="none" baseline="0">
                      <a:solidFill>
                        <a:srgbClr val="000000"/>
                      </a:solidFill>
                      <a:latin typeface="Gill Sans MT"/>
                    </a:rPr>
                    <a:t>1</a:t>
                  </a:r>
                  <a:endParaRPr lang="fr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3115273" y="2862095"/>
                <a:ext cx="924425" cy="924424"/>
                <a:chOff x="3115273" y="2862095"/>
                <a:chExt cx="924425" cy="924424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3115273" y="2862095"/>
                  <a:ext cx="924425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5" h="924424">
                      <a:moveTo>
                        <a:pt x="0" y="0"/>
                      </a:moveTo>
                      <a:lnTo>
                        <a:pt x="924424" y="0"/>
                      </a:lnTo>
                      <a:lnTo>
                        <a:pt x="924424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33070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5000" b="0" i="0" u="none" baseline="0">
                      <a:solidFill>
                        <a:srgbClr val="000000"/>
                      </a:solidFill>
                      <a:latin typeface="Gill Sans MT"/>
                    </a:rPr>
                    <a:t>2</a:t>
                  </a:r>
                  <a:endParaRPr lang="fr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4615687" y="2862095"/>
                <a:ext cx="924424" cy="924424"/>
                <a:chOff x="4615687" y="2862095"/>
                <a:chExt cx="924424" cy="924424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4615687" y="2862095"/>
                  <a:ext cx="924424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4" h="924424">
                      <a:moveTo>
                        <a:pt x="0" y="0"/>
                      </a:moveTo>
                      <a:lnTo>
                        <a:pt x="924423" y="0"/>
                      </a:lnTo>
                      <a:lnTo>
                        <a:pt x="924423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48056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5000" b="0" i="0" u="none" baseline="0">
                      <a:solidFill>
                        <a:srgbClr val="000000"/>
                      </a:solidFill>
                      <a:latin typeface="Gill Sans MT"/>
                    </a:rPr>
                    <a:t>3</a:t>
                  </a:r>
                  <a:endParaRPr lang="fr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116099" y="2862095"/>
                <a:ext cx="924424" cy="924424"/>
                <a:chOff x="6116099" y="2862095"/>
                <a:chExt cx="924424" cy="924424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6116099" y="2862095"/>
                  <a:ext cx="924424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4" h="924424">
                      <a:moveTo>
                        <a:pt x="0" y="0"/>
                      </a:moveTo>
                      <a:lnTo>
                        <a:pt x="924423" y="0"/>
                      </a:lnTo>
                      <a:lnTo>
                        <a:pt x="924423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3042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5000" b="0" i="0" u="none" baseline="0">
                      <a:solidFill>
                        <a:srgbClr val="000000"/>
                      </a:solidFill>
                      <a:latin typeface="Gill Sans MT"/>
                    </a:rPr>
                    <a:t>4</a:t>
                  </a:r>
                  <a:endParaRPr lang="fr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7616513" y="2862095"/>
                <a:ext cx="924423" cy="924424"/>
                <a:chOff x="7616513" y="2862095"/>
                <a:chExt cx="924423" cy="924424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7616513" y="2862095"/>
                  <a:ext cx="924423" cy="924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24423" h="924424">
                      <a:moveTo>
                        <a:pt x="0" y="0"/>
                      </a:moveTo>
                      <a:lnTo>
                        <a:pt x="924422" y="0"/>
                      </a:lnTo>
                      <a:lnTo>
                        <a:pt x="924422" y="924423"/>
                      </a:lnTo>
                      <a:lnTo>
                        <a:pt x="0" y="9244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7815580" y="2959100"/>
                  <a:ext cx="535940" cy="861775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5000" b="0" i="0" u="none" baseline="0">
                      <a:solidFill>
                        <a:srgbClr val="000000"/>
                      </a:solidFill>
                      <a:latin typeface="Gill Sans MT"/>
                    </a:rPr>
                    <a:t>5</a:t>
                  </a:r>
                  <a:endParaRPr lang="fr-ca" sz="5000">
                    <a:solidFill>
                      <a:srgbClr val="000000"/>
                    </a:solidFill>
                    <a:latin typeface="Gill Sans MT"/>
                  </a:endParaRPr>
                </a:p>
              </p:txBody>
            </p:sp>
          </p:grpSp>
        </p:grpSp>
        <p:sp>
          <p:nvSpPr>
            <p:cNvPr id="21" name="Freeform 20"/>
            <p:cNvSpPr/>
            <p:nvPr/>
          </p:nvSpPr>
          <p:spPr>
            <a:xfrm>
              <a:off x="1614861" y="4233695"/>
              <a:ext cx="924424" cy="924424"/>
            </a:xfrm>
            <a:custGeom>
              <a:avLst/>
              <a:gdLst/>
              <a:ahLst/>
              <a:cxnLst/>
              <a:rect l="0" t="0" r="0" b="0"/>
              <a:pathLst>
                <a:path w="924424" h="924424">
                  <a:moveTo>
                    <a:pt x="0" y="0"/>
                  </a:moveTo>
                  <a:lnTo>
                    <a:pt x="924423" y="0"/>
                  </a:lnTo>
                  <a:lnTo>
                    <a:pt x="924423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115273" y="4233695"/>
              <a:ext cx="924425" cy="924424"/>
            </a:xfrm>
            <a:custGeom>
              <a:avLst/>
              <a:gdLst/>
              <a:ahLst/>
              <a:cxnLst/>
              <a:rect l="0" t="0" r="0" b="0"/>
              <a:pathLst>
                <a:path w="924425" h="924424">
                  <a:moveTo>
                    <a:pt x="0" y="0"/>
                  </a:moveTo>
                  <a:lnTo>
                    <a:pt x="924424" y="0"/>
                  </a:lnTo>
                  <a:lnTo>
                    <a:pt x="924424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615687" y="4233695"/>
              <a:ext cx="924424" cy="924424"/>
            </a:xfrm>
            <a:custGeom>
              <a:avLst/>
              <a:gdLst/>
              <a:ahLst/>
              <a:cxnLst/>
              <a:rect l="0" t="0" r="0" b="0"/>
              <a:pathLst>
                <a:path w="924424" h="924424">
                  <a:moveTo>
                    <a:pt x="0" y="0"/>
                  </a:moveTo>
                  <a:lnTo>
                    <a:pt x="924423" y="0"/>
                  </a:lnTo>
                  <a:lnTo>
                    <a:pt x="924423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116099" y="4233695"/>
              <a:ext cx="924424" cy="924424"/>
            </a:xfrm>
            <a:custGeom>
              <a:avLst/>
              <a:gdLst/>
              <a:ahLst/>
              <a:cxnLst/>
              <a:rect l="0" t="0" r="0" b="0"/>
              <a:pathLst>
                <a:path w="924424" h="924424">
                  <a:moveTo>
                    <a:pt x="0" y="0"/>
                  </a:moveTo>
                  <a:lnTo>
                    <a:pt x="924423" y="0"/>
                  </a:lnTo>
                  <a:lnTo>
                    <a:pt x="924423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616513" y="4233695"/>
              <a:ext cx="924423" cy="924424"/>
            </a:xfrm>
            <a:custGeom>
              <a:avLst/>
              <a:gdLst/>
              <a:ahLst/>
              <a:cxnLst/>
              <a:rect l="0" t="0" r="0" b="0"/>
              <a:pathLst>
                <a:path w="924423" h="924424">
                  <a:moveTo>
                    <a:pt x="0" y="0"/>
                  </a:moveTo>
                  <a:lnTo>
                    <a:pt x="924422" y="0"/>
                  </a:lnTo>
                  <a:lnTo>
                    <a:pt x="924422" y="924423"/>
                  </a:lnTo>
                  <a:lnTo>
                    <a:pt x="0" y="924423"/>
                  </a:ln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solidFill>
                <a:srgbClr val="C0C0C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087953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583E36-FB8E-4A0B-7867-7B3FCA333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350" y="1155700"/>
            <a:ext cx="7270474" cy="21502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Codes (p. F-30). Voir p. F-10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68112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25624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M.1 p. 115</a:t>
            </a:r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2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117</a:t>
            </a:r>
          </a:p>
          <a:p>
            <a:pPr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50710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3125B938-83A0-0A13-7F5F-D0208A3E10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803884"/>
            <a:ext cx="6071628" cy="12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49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30300"/>
            <a:ext cx="51268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Faisons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848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Quels sont les deux mots que nous avons répétés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7230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Régularités avec des mots et des actions.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Régularité AB : en haut, en bas.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43539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30300"/>
            <a:ext cx="728709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Passons à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plus difficile.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31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Faisons ensuite une régularité encore plus difficile (AAB, ABB). Voir p. F-8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Régularité ABC : en haut, en bas, taper.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3899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30300"/>
            <a:ext cx="900258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autres mots d’actions pouvons-nous utiliser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749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les suggestions des élèves pour faire plus de régularités. Voir p. F-8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453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30300"/>
            <a:ext cx="80071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Selon vous, qu’est-ce qu’une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4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Répéter avec deux régularités et de non régularités. Voir p. F-8–9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Qu’est-ce qu’une régularité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endParaRPr lang="fr-ca" sz="1600" dirty="0">
              <a:solidFill>
                <a:srgbClr val="666666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810000"/>
            <a:ext cx="71303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c’était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119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892300"/>
            <a:ext cx="81384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Montrons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avec des images.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364312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6204330" cy="58477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Qu’est-ce qui vient ensuite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</a:p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Demander à un volontaire de faire la régularité « tape-marche ».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375629" y="5515555"/>
            <a:ext cx="2361706" cy="1760996"/>
          </a:xfrm>
          <a:custGeom>
            <a:avLst/>
            <a:gdLst/>
            <a:ahLst/>
            <a:cxnLst/>
            <a:rect l="0" t="0" r="0" b="0"/>
            <a:pathLst>
              <a:path w="2361706" h="1760996">
                <a:moveTo>
                  <a:pt x="0" y="0"/>
                </a:moveTo>
                <a:lnTo>
                  <a:pt x="2361705" y="0"/>
                </a:lnTo>
                <a:lnTo>
                  <a:pt x="2361705" y="1760995"/>
                </a:lnTo>
                <a:lnTo>
                  <a:pt x="0" y="176099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1231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510041" y="3109731"/>
            <a:ext cx="9116560" cy="1561710"/>
            <a:chOff x="510041" y="3109731"/>
            <a:chExt cx="9116560" cy="1561710"/>
          </a:xfrm>
        </p:grpSpPr>
        <p:grpSp>
          <p:nvGrpSpPr>
            <p:cNvPr id="15" name="Group 14"/>
            <p:cNvGrpSpPr/>
            <p:nvPr/>
          </p:nvGrpSpPr>
          <p:grpSpPr>
            <a:xfrm>
              <a:off x="1674597" y="3109731"/>
              <a:ext cx="952046" cy="1560480"/>
              <a:chOff x="1674597" y="3109731"/>
              <a:chExt cx="952046" cy="156048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83842" y="3359277"/>
                <a:ext cx="733552" cy="1288542"/>
                <a:chOff x="1783842" y="3359277"/>
                <a:chExt cx="733552" cy="1288542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1905265" y="4075591"/>
                  <a:ext cx="498967" cy="40081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8967" h="400810">
                      <a:moveTo>
                        <a:pt x="0" y="0"/>
                      </a:moveTo>
                      <a:lnTo>
                        <a:pt x="498966" y="0"/>
                      </a:lnTo>
                      <a:lnTo>
                        <a:pt x="498966" y="400809"/>
                      </a:lnTo>
                      <a:lnTo>
                        <a:pt x="0" y="400809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83842" y="3359277"/>
                  <a:ext cx="733552" cy="128854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13" name="Freeform 12"/>
              <p:cNvSpPr/>
              <p:nvPr/>
            </p:nvSpPr>
            <p:spPr>
              <a:xfrm>
                <a:off x="1674597" y="3109731"/>
                <a:ext cx="952046" cy="1560480"/>
              </a:xfrm>
              <a:custGeom>
                <a:avLst/>
                <a:gdLst/>
                <a:ahLst/>
                <a:cxnLst/>
                <a:rect l="0" t="0" r="0" b="0"/>
                <a:pathLst>
                  <a:path w="952046" h="1560480">
                    <a:moveTo>
                      <a:pt x="0" y="0"/>
                    </a:moveTo>
                    <a:lnTo>
                      <a:pt x="952045" y="0"/>
                    </a:lnTo>
                    <a:lnTo>
                      <a:pt x="952045" y="1560479"/>
                    </a:lnTo>
                    <a:lnTo>
                      <a:pt x="0" y="15604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816349" y="3151343"/>
                <a:ext cx="678614" cy="2308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marche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10041" y="3109731"/>
              <a:ext cx="952048" cy="1561710"/>
              <a:chOff x="510041" y="3109731"/>
              <a:chExt cx="952048" cy="156171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694690" y="3335782"/>
                <a:ext cx="557530" cy="1335659"/>
                <a:chOff x="694690" y="3335782"/>
                <a:chExt cx="557530" cy="1335659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743027" y="4031311"/>
                  <a:ext cx="452387" cy="46624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52387" h="466248">
                      <a:moveTo>
                        <a:pt x="0" y="0"/>
                      </a:moveTo>
                      <a:lnTo>
                        <a:pt x="452386" y="0"/>
                      </a:lnTo>
                      <a:lnTo>
                        <a:pt x="452386" y="466247"/>
                      </a:lnTo>
                      <a:lnTo>
                        <a:pt x="0" y="466247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7" name="Picture 16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4690" y="3335782"/>
                  <a:ext cx="557530" cy="1335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19" name="Freeform 18"/>
              <p:cNvSpPr/>
              <p:nvPr/>
            </p:nvSpPr>
            <p:spPr>
              <a:xfrm>
                <a:off x="510041" y="3109731"/>
                <a:ext cx="952048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78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8980" y="3162300"/>
                <a:ext cx="49773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tape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003709" y="3109731"/>
              <a:ext cx="952048" cy="1560480"/>
              <a:chOff x="4003709" y="3109731"/>
              <a:chExt cx="952048" cy="1560480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113022" y="3359277"/>
                <a:ext cx="733425" cy="1288542"/>
                <a:chOff x="4113022" y="3359277"/>
                <a:chExt cx="733425" cy="1288542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4234377" y="4075593"/>
                  <a:ext cx="498967" cy="40080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8967" h="400808">
                      <a:moveTo>
                        <a:pt x="0" y="0"/>
                      </a:moveTo>
                      <a:lnTo>
                        <a:pt x="498966" y="0"/>
                      </a:lnTo>
                      <a:lnTo>
                        <a:pt x="498966" y="400807"/>
                      </a:lnTo>
                      <a:lnTo>
                        <a:pt x="0" y="400807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3" name="Picture 2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13022" y="3359277"/>
                  <a:ext cx="733425" cy="128854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25" name="Freeform 24"/>
              <p:cNvSpPr/>
              <p:nvPr/>
            </p:nvSpPr>
            <p:spPr>
              <a:xfrm>
                <a:off x="4003709" y="3109731"/>
                <a:ext cx="952048" cy="1560480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80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9"/>
                    </a:lnTo>
                    <a:lnTo>
                      <a:pt x="0" y="15604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180250" y="3162300"/>
                <a:ext cx="649351" cy="230833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marche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839152" y="3109731"/>
              <a:ext cx="952047" cy="1561583"/>
              <a:chOff x="2839152" y="3109731"/>
              <a:chExt cx="952047" cy="1561583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023743" y="3335655"/>
                <a:ext cx="557657" cy="1335659"/>
                <a:chOff x="3023743" y="3335655"/>
                <a:chExt cx="557657" cy="1335659"/>
              </a:xfrm>
            </p:grpSpPr>
            <p:sp>
              <p:nvSpPr>
                <p:cNvPr id="28" name="Freeform 27"/>
                <p:cNvSpPr/>
                <p:nvPr/>
              </p:nvSpPr>
              <p:spPr>
                <a:xfrm>
                  <a:off x="3072139" y="4031313"/>
                  <a:ext cx="452386" cy="4662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52386" h="466247">
                      <a:moveTo>
                        <a:pt x="0" y="0"/>
                      </a:moveTo>
                      <a:lnTo>
                        <a:pt x="452385" y="0"/>
                      </a:lnTo>
                      <a:lnTo>
                        <a:pt x="452385" y="466246"/>
                      </a:lnTo>
                      <a:lnTo>
                        <a:pt x="0" y="466246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9" name="Picture 28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23743" y="3335655"/>
                  <a:ext cx="557657" cy="1335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31" name="Freeform 30"/>
              <p:cNvSpPr/>
              <p:nvPr/>
            </p:nvSpPr>
            <p:spPr>
              <a:xfrm>
                <a:off x="2839152" y="3109731"/>
                <a:ext cx="952047" cy="1560479"/>
              </a:xfrm>
              <a:custGeom>
                <a:avLst/>
                <a:gdLst/>
                <a:ahLst/>
                <a:cxnLst/>
                <a:rect l="0" t="0" r="0" b="0"/>
                <a:pathLst>
                  <a:path w="952047" h="1560479">
                    <a:moveTo>
                      <a:pt x="0" y="0"/>
                    </a:moveTo>
                    <a:lnTo>
                      <a:pt x="952046" y="0"/>
                    </a:lnTo>
                    <a:lnTo>
                      <a:pt x="952046" y="1560478"/>
                    </a:lnTo>
                    <a:lnTo>
                      <a:pt x="0" y="156047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065780" y="3162300"/>
                <a:ext cx="49773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900" b="0" i="0" u="none" baseline="0">
                    <a:solidFill>
                      <a:srgbClr val="666666"/>
                    </a:solidFill>
                    <a:latin typeface="Century Gothic"/>
                  </a:rPr>
                  <a:t>tape</a:t>
                </a:r>
                <a:endParaRPr lang="fr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332822" y="3109731"/>
              <a:ext cx="952048" cy="1560480"/>
              <a:chOff x="6332822" y="3109731"/>
              <a:chExt cx="952048" cy="1560480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442075" y="3359277"/>
                <a:ext cx="733425" cy="1288542"/>
                <a:chOff x="6442075" y="3359277"/>
                <a:chExt cx="733425" cy="1288542"/>
              </a:xfrm>
            </p:grpSpPr>
            <p:sp>
              <p:nvSpPr>
                <p:cNvPr id="34" name="Freeform 33"/>
                <p:cNvSpPr/>
                <p:nvPr/>
              </p:nvSpPr>
              <p:spPr>
                <a:xfrm>
                  <a:off x="6563489" y="4075593"/>
                  <a:ext cx="498965" cy="40080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8965" h="400808">
                      <a:moveTo>
                        <a:pt x="0" y="0"/>
                      </a:moveTo>
                      <a:lnTo>
                        <a:pt x="498964" y="0"/>
                      </a:lnTo>
                      <a:lnTo>
                        <a:pt x="498964" y="400807"/>
                      </a:lnTo>
                      <a:lnTo>
                        <a:pt x="0" y="400807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127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5" name="Picture 34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42075" y="3359277"/>
                  <a:ext cx="733425" cy="128854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37" name="Freeform 36"/>
              <p:cNvSpPr/>
              <p:nvPr/>
            </p:nvSpPr>
            <p:spPr>
              <a:xfrm>
                <a:off x="6332822" y="3109731"/>
                <a:ext cx="952048" cy="1560480"/>
              </a:xfrm>
              <a:custGeom>
                <a:avLst/>
                <a:gdLst/>
                <a:ahLst/>
                <a:cxnLst/>
                <a:rect l="0" t="0" r="0" b="0"/>
                <a:pathLst>
                  <a:path w="952048" h="1560480">
                    <a:moveTo>
                      <a:pt x="0" y="0"/>
                    </a:moveTo>
                    <a:lnTo>
                      <a:pt x="952047" y="0"/>
                    </a:lnTo>
                    <a:lnTo>
                      <a:pt x="952047" y="1560479"/>
                    </a:lnTo>
                    <a:lnTo>
                      <a:pt x="0" y="156047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474157" y="3162300"/>
                <a:ext cx="669260" cy="230833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marche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168264" y="3109731"/>
              <a:ext cx="952049" cy="1561583"/>
              <a:chOff x="5168264" y="3109731"/>
              <a:chExt cx="952049" cy="1561583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5352796" y="3335655"/>
                <a:ext cx="557657" cy="1335659"/>
                <a:chOff x="5352796" y="3335655"/>
                <a:chExt cx="557657" cy="1335659"/>
              </a:xfrm>
            </p:grpSpPr>
            <p:sp>
              <p:nvSpPr>
                <p:cNvPr id="40" name="Freeform 39"/>
                <p:cNvSpPr/>
                <p:nvPr/>
              </p:nvSpPr>
              <p:spPr>
                <a:xfrm>
                  <a:off x="5401250" y="4031313"/>
                  <a:ext cx="452389" cy="4662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52389" h="466246">
                      <a:moveTo>
                        <a:pt x="0" y="0"/>
                      </a:moveTo>
                      <a:lnTo>
                        <a:pt x="452388" y="0"/>
                      </a:lnTo>
                      <a:lnTo>
                        <a:pt x="452388" y="466245"/>
                      </a:lnTo>
                      <a:lnTo>
                        <a:pt x="0" y="466245"/>
                      </a:lnTo>
                      <a:close/>
                    </a:path>
                  </a:pathLst>
                </a:custGeom>
                <a:solidFill>
                  <a:srgbClr val="7D9EC0"/>
                </a:solidFill>
                <a:ln w="38100" cap="flat" cmpd="sng" algn="ctr">
                  <a:solidFill>
                    <a:srgbClr val="7D9E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41" name="Picture 40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52796" y="3335655"/>
                  <a:ext cx="557657" cy="1335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sp>
            <p:nvSpPr>
              <p:cNvPr id="43" name="Freeform 42"/>
              <p:cNvSpPr/>
              <p:nvPr/>
            </p:nvSpPr>
            <p:spPr>
              <a:xfrm>
                <a:off x="5168264" y="3109731"/>
                <a:ext cx="952049" cy="1560478"/>
              </a:xfrm>
              <a:custGeom>
                <a:avLst/>
                <a:gdLst/>
                <a:ahLst/>
                <a:cxnLst/>
                <a:rect l="0" t="0" r="0" b="0"/>
                <a:pathLst>
                  <a:path w="952049" h="1560478">
                    <a:moveTo>
                      <a:pt x="0" y="0"/>
                    </a:moveTo>
                    <a:lnTo>
                      <a:pt x="952048" y="0"/>
                    </a:lnTo>
                    <a:lnTo>
                      <a:pt x="952048" y="1560477"/>
                    </a:lnTo>
                    <a:lnTo>
                      <a:pt x="0" y="156047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402580" y="3162300"/>
                <a:ext cx="497738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900" b="0" i="0" u="none" baseline="0">
                    <a:solidFill>
                      <a:srgbClr val="666666"/>
                    </a:solidFill>
                    <a:latin typeface="Century Gothic"/>
                  </a:rPr>
                  <a:t>tape</a:t>
                </a:r>
                <a:endParaRPr lang="fr-ca" sz="90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8674556" y="3109731"/>
              <a:ext cx="952045" cy="1560480"/>
            </a:xfrm>
            <a:custGeom>
              <a:avLst/>
              <a:gdLst/>
              <a:ahLst/>
              <a:cxnLst/>
              <a:rect l="0" t="0" r="0" b="0"/>
              <a:pathLst>
                <a:path w="952045" h="1560480">
                  <a:moveTo>
                    <a:pt x="0" y="0"/>
                  </a:moveTo>
                  <a:lnTo>
                    <a:pt x="952044" y="0"/>
                  </a:lnTo>
                  <a:lnTo>
                    <a:pt x="952044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sq" cmpd="sng" algn="ctr">
              <a:solidFill>
                <a:srgbClr val="C0C0C0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7497378" y="3109731"/>
              <a:ext cx="952044" cy="1560480"/>
            </a:xfrm>
            <a:custGeom>
              <a:avLst/>
              <a:gdLst/>
              <a:ahLst/>
              <a:cxnLst/>
              <a:rect l="0" t="0" r="0" b="0"/>
              <a:pathLst>
                <a:path w="952044" h="1560480">
                  <a:moveTo>
                    <a:pt x="0" y="0"/>
                  </a:moveTo>
                  <a:lnTo>
                    <a:pt x="952043" y="0"/>
                  </a:lnTo>
                  <a:lnTo>
                    <a:pt x="952043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sq" cmpd="sng" algn="ctr">
              <a:solidFill>
                <a:srgbClr val="C0C0C0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674556" y="5628513"/>
            <a:ext cx="952047" cy="1560480"/>
            <a:chOff x="8674556" y="5628513"/>
            <a:chExt cx="952047" cy="1560480"/>
          </a:xfrm>
        </p:grpSpPr>
        <p:grpSp>
          <p:nvGrpSpPr>
            <p:cNvPr id="51" name="Group 50"/>
            <p:cNvGrpSpPr/>
            <p:nvPr/>
          </p:nvGrpSpPr>
          <p:grpSpPr>
            <a:xfrm>
              <a:off x="8783828" y="5878068"/>
              <a:ext cx="733425" cy="1288542"/>
              <a:chOff x="8783828" y="5878068"/>
              <a:chExt cx="733425" cy="1288542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8905224" y="6594376"/>
                <a:ext cx="498968" cy="400809"/>
              </a:xfrm>
              <a:custGeom>
                <a:avLst/>
                <a:gdLst/>
                <a:ahLst/>
                <a:cxnLst/>
                <a:rect l="0" t="0" r="0" b="0"/>
                <a:pathLst>
                  <a:path w="498968" h="400809">
                    <a:moveTo>
                      <a:pt x="0" y="0"/>
                    </a:moveTo>
                    <a:lnTo>
                      <a:pt x="498967" y="0"/>
                    </a:lnTo>
                    <a:lnTo>
                      <a:pt x="498967" y="400808"/>
                    </a:lnTo>
                    <a:lnTo>
                      <a:pt x="0" y="400808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0" name="Picture 4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3828" y="5878068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2" name="Freeform 51"/>
            <p:cNvSpPr/>
            <p:nvPr/>
          </p:nvSpPr>
          <p:spPr>
            <a:xfrm>
              <a:off x="8674556" y="5628513"/>
              <a:ext cx="952047" cy="1560480"/>
            </a:xfrm>
            <a:custGeom>
              <a:avLst/>
              <a:gdLst/>
              <a:ahLst/>
              <a:cxnLst/>
              <a:rect l="0" t="0" r="0" b="0"/>
              <a:pathLst>
                <a:path w="952047" h="1560480">
                  <a:moveTo>
                    <a:pt x="0" y="0"/>
                  </a:moveTo>
                  <a:lnTo>
                    <a:pt x="952046" y="0"/>
                  </a:lnTo>
                  <a:lnTo>
                    <a:pt x="952046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811208" y="5655818"/>
              <a:ext cx="706045" cy="23083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900" b="0" i="0" u="none" baseline="0" dirty="0">
                  <a:solidFill>
                    <a:srgbClr val="666666"/>
                  </a:solidFill>
                  <a:latin typeface="Century Gothic"/>
                </a:rPr>
                <a:t>marche</a:t>
              </a:r>
              <a:endParaRPr lang="fr-ca" sz="9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7497378" y="5627397"/>
            <a:ext cx="952044" cy="1561565"/>
            <a:chOff x="7497378" y="5627397"/>
            <a:chExt cx="952044" cy="1561565"/>
          </a:xfrm>
        </p:grpSpPr>
        <p:grpSp>
          <p:nvGrpSpPr>
            <p:cNvPr id="57" name="Group 56"/>
            <p:cNvGrpSpPr/>
            <p:nvPr/>
          </p:nvGrpSpPr>
          <p:grpSpPr>
            <a:xfrm>
              <a:off x="7681976" y="5853303"/>
              <a:ext cx="557657" cy="1335659"/>
              <a:chOff x="7681976" y="5853303"/>
              <a:chExt cx="557657" cy="1335659"/>
            </a:xfrm>
          </p:grpSpPr>
          <p:sp>
            <p:nvSpPr>
              <p:cNvPr id="55" name="Freeform 54"/>
              <p:cNvSpPr/>
              <p:nvPr/>
            </p:nvSpPr>
            <p:spPr>
              <a:xfrm>
                <a:off x="7730363" y="6548979"/>
                <a:ext cx="452383" cy="466246"/>
              </a:xfrm>
              <a:custGeom>
                <a:avLst/>
                <a:gdLst/>
                <a:ahLst/>
                <a:cxnLst/>
                <a:rect l="0" t="0" r="0" b="0"/>
                <a:pathLst>
                  <a:path w="452383" h="466246">
                    <a:moveTo>
                      <a:pt x="0" y="0"/>
                    </a:moveTo>
                    <a:lnTo>
                      <a:pt x="452382" y="0"/>
                    </a:lnTo>
                    <a:lnTo>
                      <a:pt x="452382" y="466245"/>
                    </a:lnTo>
                    <a:lnTo>
                      <a:pt x="0" y="46624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6" name="Picture 5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81976" y="5853303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8" name="Freeform 57"/>
            <p:cNvSpPr/>
            <p:nvPr/>
          </p:nvSpPr>
          <p:spPr>
            <a:xfrm>
              <a:off x="7497378" y="5627397"/>
              <a:ext cx="952044" cy="1560479"/>
            </a:xfrm>
            <a:custGeom>
              <a:avLst/>
              <a:gdLst/>
              <a:ahLst/>
              <a:cxnLst/>
              <a:rect l="0" t="0" r="0" b="0"/>
              <a:pathLst>
                <a:path w="952044" h="1560479">
                  <a:moveTo>
                    <a:pt x="0" y="0"/>
                  </a:moveTo>
                  <a:lnTo>
                    <a:pt x="952043" y="0"/>
                  </a:lnTo>
                  <a:lnTo>
                    <a:pt x="952043" y="1560478"/>
                  </a:lnTo>
                  <a:lnTo>
                    <a:pt x="0" y="156047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726680" y="56769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30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117600"/>
            <a:ext cx="90470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Peux-tu reproduire ma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74184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Démontrer plusieurs régularités d’actions. Voir p. F-9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1 : Reproduire la régularité.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83966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7375628" y="5515555"/>
            <a:ext cx="2361707" cy="1760996"/>
          </a:xfrm>
          <a:custGeom>
            <a:avLst/>
            <a:gdLst/>
            <a:ahLst/>
            <a:cxnLst/>
            <a:rect l="0" t="0" r="0" b="0"/>
            <a:pathLst>
              <a:path w="2361707" h="1760996">
                <a:moveTo>
                  <a:pt x="0" y="0"/>
                </a:moveTo>
                <a:lnTo>
                  <a:pt x="2361706" y="0"/>
                </a:lnTo>
                <a:lnTo>
                  <a:pt x="2361706" y="1760995"/>
                </a:lnTo>
                <a:lnTo>
                  <a:pt x="0" y="1760995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8" name="Group 7"/>
          <p:cNvGrpSpPr/>
          <p:nvPr/>
        </p:nvGrpSpPr>
        <p:grpSpPr>
          <a:xfrm>
            <a:off x="8608392" y="5538192"/>
            <a:ext cx="1096255" cy="1650801"/>
            <a:chOff x="8608392" y="5538192"/>
            <a:chExt cx="1096255" cy="1650801"/>
          </a:xfrm>
        </p:grpSpPr>
        <p:grpSp>
          <p:nvGrpSpPr>
            <p:cNvPr id="5" name="Group 4"/>
            <p:cNvGrpSpPr/>
            <p:nvPr/>
          </p:nvGrpSpPr>
          <p:grpSpPr>
            <a:xfrm>
              <a:off x="8608392" y="5538192"/>
              <a:ext cx="1096255" cy="1650801"/>
              <a:chOff x="8608392" y="5538192"/>
              <a:chExt cx="1096255" cy="1650801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8672590" y="5588582"/>
                <a:ext cx="952045" cy="1600411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1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0"/>
                    </a:lnTo>
                    <a:lnTo>
                      <a:pt x="0" y="156048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8608392" y="5538192"/>
                <a:ext cx="1096255" cy="369332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touche ton ventre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8916750" y="6561655"/>
              <a:ext cx="454717" cy="414591"/>
            </a:xfrm>
            <a:custGeom>
              <a:avLst/>
              <a:gdLst/>
              <a:ahLst/>
              <a:cxnLst/>
              <a:rect l="0" t="0" r="0" b="0"/>
              <a:pathLst>
                <a:path w="454717" h="414591">
                  <a:moveTo>
                    <a:pt x="0" y="0"/>
                  </a:moveTo>
                  <a:lnTo>
                    <a:pt x="454716" y="0"/>
                  </a:lnTo>
                  <a:lnTo>
                    <a:pt x="454716" y="414590"/>
                  </a:lnTo>
                  <a:lnTo>
                    <a:pt x="0" y="414590"/>
                  </a:lnTo>
                  <a:close/>
                </a:path>
              </a:pathLst>
            </a:custGeom>
            <a:solidFill>
              <a:srgbClr val="7D9EC0"/>
            </a:solidFill>
            <a:ln w="12700" cap="flat" cmpd="sng" algn="ctr">
              <a:solidFill>
                <a:srgbClr val="7D9E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8217" y="5878068"/>
              <a:ext cx="567436" cy="12835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7508037" y="5565649"/>
            <a:ext cx="952045" cy="1623347"/>
            <a:chOff x="7508037" y="5565649"/>
            <a:chExt cx="952045" cy="1623347"/>
          </a:xfrm>
        </p:grpSpPr>
        <p:grpSp>
          <p:nvGrpSpPr>
            <p:cNvPr id="11" name="Group 10"/>
            <p:cNvGrpSpPr/>
            <p:nvPr/>
          </p:nvGrpSpPr>
          <p:grpSpPr>
            <a:xfrm>
              <a:off x="7508037" y="5565649"/>
              <a:ext cx="952045" cy="1623347"/>
              <a:chOff x="7508037" y="5565649"/>
              <a:chExt cx="952045" cy="1623347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7508037" y="5587466"/>
                <a:ext cx="952045" cy="1601530"/>
              </a:xfrm>
              <a:custGeom>
                <a:avLst/>
                <a:gdLst/>
                <a:ahLst/>
                <a:cxnLst/>
                <a:rect l="0" t="0" r="0" b="0"/>
                <a:pathLst>
                  <a:path w="952045" h="1560483">
                    <a:moveTo>
                      <a:pt x="0" y="0"/>
                    </a:moveTo>
                    <a:lnTo>
                      <a:pt x="952044" y="0"/>
                    </a:lnTo>
                    <a:lnTo>
                      <a:pt x="952044" y="1560482"/>
                    </a:lnTo>
                    <a:lnTo>
                      <a:pt x="0" y="1560482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24941" y="5565649"/>
                <a:ext cx="918235" cy="23083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900" b="0" i="0" u="none" baseline="0" dirty="0">
                    <a:solidFill>
                      <a:srgbClr val="666666"/>
                    </a:solidFill>
                    <a:latin typeface="Century Gothic"/>
                  </a:rPr>
                  <a:t>pointe vers le bas</a:t>
                </a:r>
                <a:endParaRPr lang="fr-ca" sz="900" dirty="0">
                  <a:solidFill>
                    <a:srgbClr val="666666"/>
                  </a:solidFill>
                  <a:latin typeface="Century Gothic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667117" y="5878068"/>
              <a:ext cx="659130" cy="1283589"/>
              <a:chOff x="7667117" y="5878068"/>
              <a:chExt cx="659130" cy="1283589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7787184" y="6561649"/>
                <a:ext cx="425347" cy="414594"/>
              </a:xfrm>
              <a:custGeom>
                <a:avLst/>
                <a:gdLst/>
                <a:ahLst/>
                <a:cxnLst/>
                <a:rect l="0" t="0" r="0" b="0"/>
                <a:pathLst>
                  <a:path w="425347" h="414594">
                    <a:moveTo>
                      <a:pt x="0" y="0"/>
                    </a:moveTo>
                    <a:lnTo>
                      <a:pt x="425346" y="0"/>
                    </a:lnTo>
                    <a:lnTo>
                      <a:pt x="425346" y="414593"/>
                    </a:lnTo>
                    <a:lnTo>
                      <a:pt x="0" y="414593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7117" y="5878068"/>
                <a:ext cx="659130" cy="128358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21" name="Group 20"/>
          <p:cNvGrpSpPr/>
          <p:nvPr/>
        </p:nvGrpSpPr>
        <p:grpSpPr>
          <a:xfrm>
            <a:off x="1685256" y="2009897"/>
            <a:ext cx="952046" cy="1560480"/>
            <a:chOff x="1685256" y="2009897"/>
            <a:chExt cx="952046" cy="1560480"/>
          </a:xfrm>
        </p:grpSpPr>
        <p:grpSp>
          <p:nvGrpSpPr>
            <p:cNvPr id="18" name="Group 17"/>
            <p:cNvGrpSpPr/>
            <p:nvPr/>
          </p:nvGrpSpPr>
          <p:grpSpPr>
            <a:xfrm>
              <a:off x="1794510" y="2259457"/>
              <a:ext cx="733552" cy="1288542"/>
              <a:chOff x="1794510" y="2259457"/>
              <a:chExt cx="733552" cy="1288542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1915925" y="2975757"/>
                <a:ext cx="498966" cy="400810"/>
              </a:xfrm>
              <a:custGeom>
                <a:avLst/>
                <a:gdLst/>
                <a:ahLst/>
                <a:cxnLst/>
                <a:rect l="0" t="0" r="0" b="0"/>
                <a:pathLst>
                  <a:path w="498966" h="400810">
                    <a:moveTo>
                      <a:pt x="0" y="0"/>
                    </a:moveTo>
                    <a:lnTo>
                      <a:pt x="498965" y="0"/>
                    </a:lnTo>
                    <a:lnTo>
                      <a:pt x="498965" y="400809"/>
                    </a:lnTo>
                    <a:lnTo>
                      <a:pt x="0" y="400809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7" name="Picture 16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510" y="2259457"/>
                <a:ext cx="733552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19" name="Freeform 18"/>
            <p:cNvSpPr/>
            <p:nvPr/>
          </p:nvSpPr>
          <p:spPr>
            <a:xfrm>
              <a:off x="1685256" y="2009897"/>
              <a:ext cx="952046" cy="1560480"/>
            </a:xfrm>
            <a:custGeom>
              <a:avLst/>
              <a:gdLst/>
              <a:ahLst/>
              <a:cxnLst/>
              <a:rect l="0" t="0" r="0" b="0"/>
              <a:pathLst>
                <a:path w="952046" h="1560480">
                  <a:moveTo>
                    <a:pt x="0" y="0"/>
                  </a:moveTo>
                  <a:lnTo>
                    <a:pt x="952045" y="0"/>
                  </a:lnTo>
                  <a:lnTo>
                    <a:pt x="952045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38230" y="2047083"/>
              <a:ext cx="683205" cy="23083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900" b="0" i="0" u="none" baseline="0" dirty="0">
                  <a:solidFill>
                    <a:srgbClr val="666666"/>
                  </a:solidFill>
                  <a:latin typeface="Century Gothic"/>
                </a:rPr>
                <a:t>marche</a:t>
              </a:r>
              <a:endParaRPr lang="fr-ca" sz="9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0700" y="2009897"/>
            <a:ext cx="952048" cy="1561724"/>
            <a:chOff x="520700" y="2009897"/>
            <a:chExt cx="952048" cy="1561724"/>
          </a:xfrm>
        </p:grpSpPr>
        <p:grpSp>
          <p:nvGrpSpPr>
            <p:cNvPr id="24" name="Group 23"/>
            <p:cNvGrpSpPr/>
            <p:nvPr/>
          </p:nvGrpSpPr>
          <p:grpSpPr>
            <a:xfrm>
              <a:off x="705358" y="2235962"/>
              <a:ext cx="557530" cy="1335659"/>
              <a:chOff x="705358" y="2235962"/>
              <a:chExt cx="557530" cy="1335659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753687" y="2931477"/>
                <a:ext cx="452386" cy="466248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8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7"/>
                    </a:lnTo>
                    <a:lnTo>
                      <a:pt x="0" y="466247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3" name="Picture 22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5358" y="2235962"/>
                <a:ext cx="557530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25" name="Freeform 24"/>
            <p:cNvSpPr/>
            <p:nvPr/>
          </p:nvSpPr>
          <p:spPr>
            <a:xfrm>
              <a:off x="520700" y="2009897"/>
              <a:ext cx="952048" cy="1560478"/>
            </a:xfrm>
            <a:custGeom>
              <a:avLst/>
              <a:gdLst/>
              <a:ahLst/>
              <a:cxnLst/>
              <a:rect l="0" t="0" r="0" b="0"/>
              <a:pathLst>
                <a:path w="952048" h="1560478">
                  <a:moveTo>
                    <a:pt x="0" y="0"/>
                  </a:moveTo>
                  <a:lnTo>
                    <a:pt x="952047" y="0"/>
                  </a:lnTo>
                  <a:lnTo>
                    <a:pt x="952047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16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014369" y="2009897"/>
            <a:ext cx="952047" cy="1560480"/>
            <a:chOff x="4014369" y="2009897"/>
            <a:chExt cx="952047" cy="1560480"/>
          </a:xfrm>
        </p:grpSpPr>
        <p:grpSp>
          <p:nvGrpSpPr>
            <p:cNvPr id="30" name="Group 29"/>
            <p:cNvGrpSpPr/>
            <p:nvPr/>
          </p:nvGrpSpPr>
          <p:grpSpPr>
            <a:xfrm>
              <a:off x="4123690" y="2259457"/>
              <a:ext cx="733425" cy="1288542"/>
              <a:chOff x="4123690" y="2259457"/>
              <a:chExt cx="733425" cy="1288542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4245036" y="2975759"/>
                <a:ext cx="498967" cy="400808"/>
              </a:xfrm>
              <a:custGeom>
                <a:avLst/>
                <a:gdLst/>
                <a:ahLst/>
                <a:cxnLst/>
                <a:rect l="0" t="0" r="0" b="0"/>
                <a:pathLst>
                  <a:path w="498967" h="400808">
                    <a:moveTo>
                      <a:pt x="0" y="0"/>
                    </a:moveTo>
                    <a:lnTo>
                      <a:pt x="498966" y="0"/>
                    </a:lnTo>
                    <a:lnTo>
                      <a:pt x="498966" y="400807"/>
                    </a:lnTo>
                    <a:lnTo>
                      <a:pt x="0" y="400807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9" name="Picture 28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3690" y="2259457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31" name="Freeform 30"/>
            <p:cNvSpPr/>
            <p:nvPr/>
          </p:nvSpPr>
          <p:spPr>
            <a:xfrm>
              <a:off x="4014369" y="2009897"/>
              <a:ext cx="952047" cy="1560480"/>
            </a:xfrm>
            <a:custGeom>
              <a:avLst/>
              <a:gdLst/>
              <a:ahLst/>
              <a:cxnLst/>
              <a:rect l="0" t="0" r="0" b="0"/>
              <a:pathLst>
                <a:path w="952047" h="1560480">
                  <a:moveTo>
                    <a:pt x="0" y="0"/>
                  </a:moveTo>
                  <a:lnTo>
                    <a:pt x="952046" y="0"/>
                  </a:lnTo>
                  <a:lnTo>
                    <a:pt x="952046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54416" y="2057400"/>
              <a:ext cx="693571" cy="23083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900" b="0" i="0" u="none" baseline="0" dirty="0">
                  <a:solidFill>
                    <a:srgbClr val="666666"/>
                  </a:solidFill>
                  <a:latin typeface="Century Gothic"/>
                </a:rPr>
                <a:t>marche</a:t>
              </a:r>
              <a:endParaRPr lang="fr-ca" sz="9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49812" y="2009897"/>
            <a:ext cx="952046" cy="1561597"/>
            <a:chOff x="2849812" y="2009897"/>
            <a:chExt cx="952046" cy="1561597"/>
          </a:xfrm>
        </p:grpSpPr>
        <p:grpSp>
          <p:nvGrpSpPr>
            <p:cNvPr id="36" name="Group 35"/>
            <p:cNvGrpSpPr/>
            <p:nvPr/>
          </p:nvGrpSpPr>
          <p:grpSpPr>
            <a:xfrm>
              <a:off x="3034411" y="2235835"/>
              <a:ext cx="557657" cy="1335659"/>
              <a:chOff x="3034411" y="2235835"/>
              <a:chExt cx="557657" cy="1335659"/>
            </a:xfrm>
          </p:grpSpPr>
          <p:sp>
            <p:nvSpPr>
              <p:cNvPr id="34" name="Freeform 33"/>
              <p:cNvSpPr/>
              <p:nvPr/>
            </p:nvSpPr>
            <p:spPr>
              <a:xfrm>
                <a:off x="3082798" y="2931479"/>
                <a:ext cx="452386" cy="466247"/>
              </a:xfrm>
              <a:custGeom>
                <a:avLst/>
                <a:gdLst/>
                <a:ahLst/>
                <a:cxnLst/>
                <a:rect l="0" t="0" r="0" b="0"/>
                <a:pathLst>
                  <a:path w="452386" h="466247">
                    <a:moveTo>
                      <a:pt x="0" y="0"/>
                    </a:moveTo>
                    <a:lnTo>
                      <a:pt x="452385" y="0"/>
                    </a:lnTo>
                    <a:lnTo>
                      <a:pt x="452385" y="466246"/>
                    </a:lnTo>
                    <a:lnTo>
                      <a:pt x="0" y="466246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5" name="Picture 34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34411" y="2235835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37" name="Freeform 36"/>
            <p:cNvSpPr/>
            <p:nvPr/>
          </p:nvSpPr>
          <p:spPr>
            <a:xfrm>
              <a:off x="2849812" y="2009897"/>
              <a:ext cx="952046" cy="1560479"/>
            </a:xfrm>
            <a:custGeom>
              <a:avLst/>
              <a:gdLst/>
              <a:ahLst/>
              <a:cxnLst/>
              <a:rect l="0" t="0" r="0" b="0"/>
              <a:pathLst>
                <a:path w="952046" h="1560479">
                  <a:moveTo>
                    <a:pt x="0" y="0"/>
                  </a:moveTo>
                  <a:lnTo>
                    <a:pt x="952045" y="0"/>
                  </a:lnTo>
                  <a:lnTo>
                    <a:pt x="952045" y="1560478"/>
                  </a:lnTo>
                  <a:lnTo>
                    <a:pt x="0" y="156047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784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343481" y="2009897"/>
            <a:ext cx="952048" cy="1560480"/>
            <a:chOff x="6343481" y="2009897"/>
            <a:chExt cx="952048" cy="1560480"/>
          </a:xfrm>
        </p:grpSpPr>
        <p:grpSp>
          <p:nvGrpSpPr>
            <p:cNvPr id="42" name="Group 41"/>
            <p:cNvGrpSpPr/>
            <p:nvPr/>
          </p:nvGrpSpPr>
          <p:grpSpPr>
            <a:xfrm>
              <a:off x="6452743" y="2259457"/>
              <a:ext cx="733425" cy="1288542"/>
              <a:chOff x="6452743" y="2259457"/>
              <a:chExt cx="733425" cy="1288542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6574148" y="2975759"/>
                <a:ext cx="498965" cy="400808"/>
              </a:xfrm>
              <a:custGeom>
                <a:avLst/>
                <a:gdLst/>
                <a:ahLst/>
                <a:cxnLst/>
                <a:rect l="0" t="0" r="0" b="0"/>
                <a:pathLst>
                  <a:path w="498965" h="400808">
                    <a:moveTo>
                      <a:pt x="0" y="0"/>
                    </a:moveTo>
                    <a:lnTo>
                      <a:pt x="498964" y="0"/>
                    </a:lnTo>
                    <a:lnTo>
                      <a:pt x="498964" y="400807"/>
                    </a:lnTo>
                    <a:lnTo>
                      <a:pt x="0" y="400807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1" name="Picture 40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2743" y="2259457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43" name="Freeform 42"/>
            <p:cNvSpPr/>
            <p:nvPr/>
          </p:nvSpPr>
          <p:spPr>
            <a:xfrm>
              <a:off x="6343481" y="2009897"/>
              <a:ext cx="952048" cy="1560480"/>
            </a:xfrm>
            <a:custGeom>
              <a:avLst/>
              <a:gdLst/>
              <a:ahLst/>
              <a:cxnLst/>
              <a:rect l="0" t="0" r="0" b="0"/>
              <a:pathLst>
                <a:path w="952048" h="1560480">
                  <a:moveTo>
                    <a:pt x="0" y="0"/>
                  </a:moveTo>
                  <a:lnTo>
                    <a:pt x="952047" y="0"/>
                  </a:lnTo>
                  <a:lnTo>
                    <a:pt x="952047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94843" y="2057400"/>
              <a:ext cx="649224" cy="23083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900" b="0" i="0" u="none" baseline="0" dirty="0">
                  <a:solidFill>
                    <a:srgbClr val="666666"/>
                  </a:solidFill>
                  <a:latin typeface="Century Gothic"/>
                </a:rPr>
                <a:t>marche</a:t>
              </a:r>
              <a:endParaRPr lang="fr-ca" sz="9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78923" y="2009897"/>
            <a:ext cx="952049" cy="1561597"/>
            <a:chOff x="5178923" y="2009897"/>
            <a:chExt cx="952049" cy="1561597"/>
          </a:xfrm>
        </p:grpSpPr>
        <p:grpSp>
          <p:nvGrpSpPr>
            <p:cNvPr id="48" name="Group 47"/>
            <p:cNvGrpSpPr/>
            <p:nvPr/>
          </p:nvGrpSpPr>
          <p:grpSpPr>
            <a:xfrm>
              <a:off x="5363464" y="2235835"/>
              <a:ext cx="557657" cy="1335659"/>
              <a:chOff x="5363464" y="2235835"/>
              <a:chExt cx="557657" cy="1335659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5411910" y="2931479"/>
                <a:ext cx="452388" cy="466246"/>
              </a:xfrm>
              <a:custGeom>
                <a:avLst/>
                <a:gdLst/>
                <a:ahLst/>
                <a:cxnLst/>
                <a:rect l="0" t="0" r="0" b="0"/>
                <a:pathLst>
                  <a:path w="452388" h="466246">
                    <a:moveTo>
                      <a:pt x="0" y="0"/>
                    </a:moveTo>
                    <a:lnTo>
                      <a:pt x="452387" y="0"/>
                    </a:lnTo>
                    <a:lnTo>
                      <a:pt x="452387" y="466245"/>
                    </a:lnTo>
                    <a:lnTo>
                      <a:pt x="0" y="46624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7" name="Picture 46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3464" y="2235835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49" name="Freeform 48"/>
            <p:cNvSpPr/>
            <p:nvPr/>
          </p:nvSpPr>
          <p:spPr>
            <a:xfrm>
              <a:off x="5178923" y="2009897"/>
              <a:ext cx="952049" cy="1560478"/>
            </a:xfrm>
            <a:custGeom>
              <a:avLst/>
              <a:gdLst/>
              <a:ahLst/>
              <a:cxnLst/>
              <a:rect l="0" t="0" r="0" b="0"/>
              <a:pathLst>
                <a:path w="952049" h="1560478">
                  <a:moveTo>
                    <a:pt x="0" y="0"/>
                  </a:moveTo>
                  <a:lnTo>
                    <a:pt x="952048" y="0"/>
                  </a:lnTo>
                  <a:lnTo>
                    <a:pt x="952048" y="1560477"/>
                  </a:lnTo>
                  <a:lnTo>
                    <a:pt x="0" y="156047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152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672590" y="2009897"/>
            <a:ext cx="952046" cy="1560480"/>
            <a:chOff x="8672590" y="2009897"/>
            <a:chExt cx="952046" cy="1560480"/>
          </a:xfrm>
        </p:grpSpPr>
        <p:grpSp>
          <p:nvGrpSpPr>
            <p:cNvPr id="54" name="Group 53"/>
            <p:cNvGrpSpPr/>
            <p:nvPr/>
          </p:nvGrpSpPr>
          <p:grpSpPr>
            <a:xfrm>
              <a:off x="8781923" y="2259457"/>
              <a:ext cx="733425" cy="1288542"/>
              <a:chOff x="8781923" y="2259457"/>
              <a:chExt cx="733425" cy="1288542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8903257" y="2975760"/>
                <a:ext cx="498969" cy="400809"/>
              </a:xfrm>
              <a:custGeom>
                <a:avLst/>
                <a:gdLst/>
                <a:ahLst/>
                <a:cxnLst/>
                <a:rect l="0" t="0" r="0" b="0"/>
                <a:pathLst>
                  <a:path w="498969" h="400809">
                    <a:moveTo>
                      <a:pt x="0" y="0"/>
                    </a:moveTo>
                    <a:lnTo>
                      <a:pt x="498968" y="0"/>
                    </a:lnTo>
                    <a:lnTo>
                      <a:pt x="498968" y="400808"/>
                    </a:lnTo>
                    <a:lnTo>
                      <a:pt x="0" y="400808"/>
                    </a:lnTo>
                    <a:close/>
                  </a:path>
                </a:pathLst>
              </a:custGeom>
              <a:solidFill>
                <a:srgbClr val="7D9EC0"/>
              </a:solidFill>
              <a:ln w="127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3" name="Picture 52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81923" y="2259457"/>
                <a:ext cx="733425" cy="12885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55" name="Freeform 54"/>
            <p:cNvSpPr/>
            <p:nvPr/>
          </p:nvSpPr>
          <p:spPr>
            <a:xfrm>
              <a:off x="8672590" y="2009897"/>
              <a:ext cx="952046" cy="1560480"/>
            </a:xfrm>
            <a:custGeom>
              <a:avLst/>
              <a:gdLst/>
              <a:ahLst/>
              <a:cxnLst/>
              <a:rect l="0" t="0" r="0" b="0"/>
              <a:pathLst>
                <a:path w="952046" h="1560480">
                  <a:moveTo>
                    <a:pt x="0" y="0"/>
                  </a:moveTo>
                  <a:lnTo>
                    <a:pt x="952045" y="0"/>
                  </a:lnTo>
                  <a:lnTo>
                    <a:pt x="952045" y="1560479"/>
                  </a:lnTo>
                  <a:lnTo>
                    <a:pt x="0" y="156047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829513" y="2057400"/>
              <a:ext cx="646456" cy="23083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900" b="0" i="0" u="none" baseline="0" dirty="0">
                  <a:solidFill>
                    <a:srgbClr val="666666"/>
                  </a:solidFill>
                  <a:latin typeface="Century Gothic"/>
                </a:rPr>
                <a:t>marche</a:t>
              </a:r>
              <a:endParaRPr lang="fr-ca" sz="9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508037" y="2009897"/>
            <a:ext cx="952045" cy="1561597"/>
            <a:chOff x="7508037" y="2009897"/>
            <a:chExt cx="952045" cy="1561597"/>
          </a:xfrm>
        </p:grpSpPr>
        <p:grpSp>
          <p:nvGrpSpPr>
            <p:cNvPr id="60" name="Group 59"/>
            <p:cNvGrpSpPr/>
            <p:nvPr/>
          </p:nvGrpSpPr>
          <p:grpSpPr>
            <a:xfrm>
              <a:off x="7692644" y="2235835"/>
              <a:ext cx="557657" cy="1335659"/>
              <a:chOff x="7692644" y="2235835"/>
              <a:chExt cx="557657" cy="1335659"/>
            </a:xfrm>
          </p:grpSpPr>
          <p:sp>
            <p:nvSpPr>
              <p:cNvPr id="58" name="Freeform 57"/>
              <p:cNvSpPr/>
              <p:nvPr/>
            </p:nvSpPr>
            <p:spPr>
              <a:xfrm>
                <a:off x="7741022" y="2931479"/>
                <a:ext cx="452383" cy="466246"/>
              </a:xfrm>
              <a:custGeom>
                <a:avLst/>
                <a:gdLst/>
                <a:ahLst/>
                <a:cxnLst/>
                <a:rect l="0" t="0" r="0" b="0"/>
                <a:pathLst>
                  <a:path w="452383" h="466246">
                    <a:moveTo>
                      <a:pt x="0" y="0"/>
                    </a:moveTo>
                    <a:lnTo>
                      <a:pt x="452382" y="0"/>
                    </a:lnTo>
                    <a:lnTo>
                      <a:pt x="452382" y="466245"/>
                    </a:lnTo>
                    <a:lnTo>
                      <a:pt x="0" y="46624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9" name="Picture 58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92644" y="2235835"/>
                <a:ext cx="557657" cy="133565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61" name="Freeform 60"/>
            <p:cNvSpPr/>
            <p:nvPr/>
          </p:nvSpPr>
          <p:spPr>
            <a:xfrm>
              <a:off x="7508037" y="2009897"/>
              <a:ext cx="952045" cy="1560479"/>
            </a:xfrm>
            <a:custGeom>
              <a:avLst/>
              <a:gdLst/>
              <a:ahLst/>
              <a:cxnLst/>
              <a:rect l="0" t="0" r="0" b="0"/>
              <a:pathLst>
                <a:path w="952045" h="1560479">
                  <a:moveTo>
                    <a:pt x="0" y="0"/>
                  </a:moveTo>
                  <a:lnTo>
                    <a:pt x="952044" y="0"/>
                  </a:lnTo>
                  <a:lnTo>
                    <a:pt x="952044" y="1560478"/>
                  </a:lnTo>
                  <a:lnTo>
                    <a:pt x="0" y="156047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739380" y="2057400"/>
              <a:ext cx="497738" cy="2308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900" b="0" i="0" u="none" baseline="0">
                  <a:solidFill>
                    <a:srgbClr val="666666"/>
                  </a:solidFill>
                  <a:latin typeface="Century Gothic"/>
                </a:rPr>
                <a:t>tape</a:t>
              </a:r>
              <a:endParaRPr lang="fr-ca" sz="90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64" name="Freeform 63"/>
          <p:cNvSpPr/>
          <p:nvPr/>
        </p:nvSpPr>
        <p:spPr>
          <a:xfrm>
            <a:off x="8685215" y="3799239"/>
            <a:ext cx="952045" cy="1560481"/>
          </a:xfrm>
          <a:custGeom>
            <a:avLst/>
            <a:gdLst/>
            <a:ahLst/>
            <a:cxnLst/>
            <a:rect l="0" t="0" r="0" b="0"/>
            <a:pathLst>
              <a:path w="952045" h="1560481">
                <a:moveTo>
                  <a:pt x="0" y="0"/>
                </a:moveTo>
                <a:lnTo>
                  <a:pt x="952044" y="0"/>
                </a:lnTo>
                <a:lnTo>
                  <a:pt x="952044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5" name="Freeform 64"/>
          <p:cNvSpPr/>
          <p:nvPr/>
        </p:nvSpPr>
        <p:spPr>
          <a:xfrm>
            <a:off x="520700" y="3799239"/>
            <a:ext cx="952046" cy="1560481"/>
          </a:xfrm>
          <a:custGeom>
            <a:avLst/>
            <a:gdLst/>
            <a:ahLst/>
            <a:cxnLst/>
            <a:rect l="0" t="0" r="0" b="0"/>
            <a:pathLst>
              <a:path w="952046" h="1560481">
                <a:moveTo>
                  <a:pt x="0" y="0"/>
                </a:moveTo>
                <a:lnTo>
                  <a:pt x="952045" y="0"/>
                </a:lnTo>
                <a:lnTo>
                  <a:pt x="952045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6" name="Freeform 65"/>
          <p:cNvSpPr/>
          <p:nvPr/>
        </p:nvSpPr>
        <p:spPr>
          <a:xfrm>
            <a:off x="1685256" y="3799239"/>
            <a:ext cx="952046" cy="1560481"/>
          </a:xfrm>
          <a:custGeom>
            <a:avLst/>
            <a:gdLst/>
            <a:ahLst/>
            <a:cxnLst/>
            <a:rect l="0" t="0" r="0" b="0"/>
            <a:pathLst>
              <a:path w="952046" h="1560481">
                <a:moveTo>
                  <a:pt x="0" y="0"/>
                </a:moveTo>
                <a:lnTo>
                  <a:pt x="952045" y="0"/>
                </a:lnTo>
                <a:lnTo>
                  <a:pt x="952045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7" name="Freeform 66"/>
          <p:cNvSpPr/>
          <p:nvPr/>
        </p:nvSpPr>
        <p:spPr>
          <a:xfrm>
            <a:off x="2849812" y="3799239"/>
            <a:ext cx="952046" cy="1560481"/>
          </a:xfrm>
          <a:custGeom>
            <a:avLst/>
            <a:gdLst/>
            <a:ahLst/>
            <a:cxnLst/>
            <a:rect l="0" t="0" r="0" b="0"/>
            <a:pathLst>
              <a:path w="952046" h="1560481">
                <a:moveTo>
                  <a:pt x="0" y="0"/>
                </a:moveTo>
                <a:lnTo>
                  <a:pt x="952045" y="0"/>
                </a:lnTo>
                <a:lnTo>
                  <a:pt x="952045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8" name="Freeform 67"/>
          <p:cNvSpPr/>
          <p:nvPr/>
        </p:nvSpPr>
        <p:spPr>
          <a:xfrm>
            <a:off x="4014369" y="3799239"/>
            <a:ext cx="952047" cy="1560481"/>
          </a:xfrm>
          <a:custGeom>
            <a:avLst/>
            <a:gdLst/>
            <a:ahLst/>
            <a:cxnLst/>
            <a:rect l="0" t="0" r="0" b="0"/>
            <a:pathLst>
              <a:path w="952047" h="1560481">
                <a:moveTo>
                  <a:pt x="0" y="0"/>
                </a:moveTo>
                <a:lnTo>
                  <a:pt x="952046" y="0"/>
                </a:lnTo>
                <a:lnTo>
                  <a:pt x="952046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9" name="Freeform 68"/>
          <p:cNvSpPr/>
          <p:nvPr/>
        </p:nvSpPr>
        <p:spPr>
          <a:xfrm>
            <a:off x="5178925" y="3799239"/>
            <a:ext cx="952048" cy="1560481"/>
          </a:xfrm>
          <a:custGeom>
            <a:avLst/>
            <a:gdLst/>
            <a:ahLst/>
            <a:cxnLst/>
            <a:rect l="0" t="0" r="0" b="0"/>
            <a:pathLst>
              <a:path w="952048" h="1560481">
                <a:moveTo>
                  <a:pt x="0" y="0"/>
                </a:moveTo>
                <a:lnTo>
                  <a:pt x="952047" y="0"/>
                </a:lnTo>
                <a:lnTo>
                  <a:pt x="952047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0" name="Freeform 69"/>
          <p:cNvSpPr/>
          <p:nvPr/>
        </p:nvSpPr>
        <p:spPr>
          <a:xfrm>
            <a:off x="6343481" y="3799239"/>
            <a:ext cx="952047" cy="1560481"/>
          </a:xfrm>
          <a:custGeom>
            <a:avLst/>
            <a:gdLst/>
            <a:ahLst/>
            <a:cxnLst/>
            <a:rect l="0" t="0" r="0" b="0"/>
            <a:pathLst>
              <a:path w="952047" h="1560481">
                <a:moveTo>
                  <a:pt x="0" y="0"/>
                </a:moveTo>
                <a:lnTo>
                  <a:pt x="952046" y="0"/>
                </a:lnTo>
                <a:lnTo>
                  <a:pt x="952046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1" name="Freeform 70"/>
          <p:cNvSpPr/>
          <p:nvPr/>
        </p:nvSpPr>
        <p:spPr>
          <a:xfrm>
            <a:off x="7508037" y="3799239"/>
            <a:ext cx="952045" cy="1560481"/>
          </a:xfrm>
          <a:custGeom>
            <a:avLst/>
            <a:gdLst/>
            <a:ahLst/>
            <a:cxnLst/>
            <a:rect l="0" t="0" r="0" b="0"/>
            <a:pathLst>
              <a:path w="952045" h="1560481">
                <a:moveTo>
                  <a:pt x="0" y="0"/>
                </a:moveTo>
                <a:lnTo>
                  <a:pt x="952044" y="0"/>
                </a:lnTo>
                <a:lnTo>
                  <a:pt x="952044" y="1560480"/>
                </a:lnTo>
                <a:lnTo>
                  <a:pt x="0" y="156048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sq" cmpd="sng" algn="ctr">
            <a:solidFill>
              <a:srgbClr val="C0C0C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2" name="TextBox 71"/>
          <p:cNvSpPr txBox="1"/>
          <p:nvPr/>
        </p:nvSpPr>
        <p:spPr>
          <a:xfrm>
            <a:off x="443543" y="858290"/>
            <a:ext cx="96901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Utilisons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réaliser une autre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2 : Convertir la régularité.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8638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5363EA-F538-4E7B-AB14-B3D8771B6276}"/>
</file>

<file path=customXml/itemProps2.xml><?xml version="1.0" encoding="utf-8"?>
<ds:datastoreItem xmlns:ds="http://schemas.openxmlformats.org/officeDocument/2006/customXml" ds:itemID="{7F18FF09-41F1-47DD-8B7B-7E9B19672406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3E08F20F-661E-4864-8279-C2E3ADDDD5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563</Words>
  <Application>Microsoft Office PowerPoint</Application>
  <PresentationFormat>Custom</PresentationFormat>
  <Paragraphs>97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Gill Sans MT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Dishpreet Kaur</cp:lastModifiedBy>
  <cp:revision>23</cp:revision>
  <dcterms:created xsi:type="dcterms:W3CDTF">2019-07-29T14:02:36Z</dcterms:created>
  <dcterms:modified xsi:type="dcterms:W3CDTF">2023-02-15T14:53:10Z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