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1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0160000" cy="8331200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Century Gothic" panose="020B050202020202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24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A9DD9B-976D-4A32-AE57-F009D9EA22F9}" v="1" dt="2023-02-15T20:42:29.4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99" autoAdjust="0"/>
  </p:normalViewPr>
  <p:slideViewPr>
    <p:cSldViewPr>
      <p:cViewPr varScale="1">
        <p:scale>
          <a:sx n="50" d="100"/>
          <a:sy n="50" d="100"/>
        </p:scale>
        <p:origin x="1580" y="36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2D83BB97-6AA0-4276-937F-58E2704B15EF}"/>
    <pc:docChg chg="custSel modSld">
      <pc:chgData name="Megan Burns" userId="623e1b0c-ad23-4e0f-a80f-6405fe9aac03" providerId="ADAL" clId="{2D83BB97-6AA0-4276-937F-58E2704B15EF}" dt="2023-01-19T17:09:10.286" v="124" actId="20577"/>
      <pc:docMkLst>
        <pc:docMk/>
      </pc:docMkLst>
      <pc:sldChg chg="modSp mod">
        <pc:chgData name="Megan Burns" userId="623e1b0c-ad23-4e0f-a80f-6405fe9aac03" providerId="ADAL" clId="{2D83BB97-6AA0-4276-937F-58E2704B15EF}" dt="2023-01-19T17:09:03.975" v="122" actId="20577"/>
        <pc:sldMkLst>
          <pc:docMk/>
          <pc:sldMk cId="1346034741" sldId="256"/>
        </pc:sldMkLst>
        <pc:spChg chg="mod">
          <ac:chgData name="Megan Burns" userId="623e1b0c-ad23-4e0f-a80f-6405fe9aac03" providerId="ADAL" clId="{2D83BB97-6AA0-4276-937F-58E2704B15EF}" dt="2023-01-19T17:09:03.975" v="122" actId="20577"/>
          <ac:spMkLst>
            <pc:docMk/>
            <pc:sldMk cId="1346034741" sldId="256"/>
            <ac:spMk id="5" creationId="{00000000-0000-0000-0000-000000000000}"/>
          </ac:spMkLst>
        </pc:spChg>
      </pc:sldChg>
      <pc:sldChg chg="modNotesTx">
        <pc:chgData name="Megan Burns" userId="623e1b0c-ad23-4e0f-a80f-6405fe9aac03" providerId="ADAL" clId="{2D83BB97-6AA0-4276-937F-58E2704B15EF}" dt="2023-01-19T14:52:56.751" v="0" actId="6549"/>
        <pc:sldMkLst>
          <pc:docMk/>
          <pc:sldMk cId="3920944798" sldId="257"/>
        </pc:sldMkLst>
      </pc:sldChg>
      <pc:sldChg chg="addSp delSp modSp mod modNotesTx">
        <pc:chgData name="Megan Burns" userId="623e1b0c-ad23-4e0f-a80f-6405fe9aac03" providerId="ADAL" clId="{2D83BB97-6AA0-4276-937F-58E2704B15EF}" dt="2023-01-19T14:53:45.636" v="118" actId="478"/>
        <pc:sldMkLst>
          <pc:docMk/>
          <pc:sldMk cId="1898338988" sldId="265"/>
        </pc:sldMkLst>
        <pc:picChg chg="del">
          <ac:chgData name="Megan Burns" userId="623e1b0c-ad23-4e0f-a80f-6405fe9aac03" providerId="ADAL" clId="{2D83BB97-6AA0-4276-937F-58E2704B15EF}" dt="2023-01-19T14:53:45.636" v="118" actId="478"/>
          <ac:picMkLst>
            <pc:docMk/>
            <pc:sldMk cId="1898338988" sldId="265"/>
            <ac:picMk id="4" creationId="{00000000-0000-0000-0000-000000000000}"/>
          </ac:picMkLst>
        </pc:picChg>
        <pc:picChg chg="add mod">
          <ac:chgData name="Megan Burns" userId="623e1b0c-ad23-4e0f-a80f-6405fe9aac03" providerId="ADAL" clId="{2D83BB97-6AA0-4276-937F-58E2704B15EF}" dt="2023-01-19T14:53:44.412" v="117" actId="1036"/>
          <ac:picMkLst>
            <pc:docMk/>
            <pc:sldMk cId="1898338988" sldId="265"/>
            <ac:picMk id="6" creationId="{36AEA28B-7FE6-B5EF-8523-610ED71FBB57}"/>
          </ac:picMkLst>
        </pc:picChg>
      </pc:sldChg>
      <pc:sldChg chg="modNotesTx">
        <pc:chgData name="Megan Burns" userId="623e1b0c-ad23-4e0f-a80f-6405fe9aac03" providerId="ADAL" clId="{2D83BB97-6AA0-4276-937F-58E2704B15EF}" dt="2023-01-19T14:53:52.276" v="120" actId="6549"/>
        <pc:sldMkLst>
          <pc:docMk/>
          <pc:sldMk cId="4120280988" sldId="266"/>
        </pc:sldMkLst>
      </pc:sldChg>
      <pc:sldChg chg="modSp mod">
        <pc:chgData name="Megan Burns" userId="623e1b0c-ad23-4e0f-a80f-6405fe9aac03" providerId="ADAL" clId="{2D83BB97-6AA0-4276-937F-58E2704B15EF}" dt="2023-01-19T17:09:10.286" v="124" actId="20577"/>
        <pc:sldMkLst>
          <pc:docMk/>
          <pc:sldMk cId="282590487" sldId="271"/>
        </pc:sldMkLst>
        <pc:spChg chg="mod">
          <ac:chgData name="Megan Burns" userId="623e1b0c-ad23-4e0f-a80f-6405fe9aac03" providerId="ADAL" clId="{2D83BB97-6AA0-4276-937F-58E2704B15EF}" dt="2023-01-19T17:09:10.286" v="124" actId="20577"/>
          <ac:spMkLst>
            <pc:docMk/>
            <pc:sldMk cId="282590487" sldId="271"/>
            <ac:spMk id="2" creationId="{00000000-0000-0000-0000-000000000000}"/>
          </ac:spMkLst>
        </pc:spChg>
      </pc:sldChg>
    </pc:docChg>
  </pc:docChgLst>
  <pc:docChgLst>
    <pc:chgData name="Dishpreet Kaur" userId="19ba2128-39f9-4128-b8af-0f9b31cf97c0" providerId="ADAL" clId="{26A9DD9B-976D-4A32-AE57-F009D9EA22F9}"/>
    <pc:docChg chg="modSld">
      <pc:chgData name="Dishpreet Kaur" userId="19ba2128-39f9-4128-b8af-0f9b31cf97c0" providerId="ADAL" clId="{26A9DD9B-976D-4A32-AE57-F009D9EA22F9}" dt="2023-02-15T20:42:29.451" v="1"/>
      <pc:docMkLst>
        <pc:docMk/>
      </pc:docMkLst>
      <pc:sldChg chg="modSp mod">
        <pc:chgData name="Dishpreet Kaur" userId="19ba2128-39f9-4128-b8af-0f9b31cf97c0" providerId="ADAL" clId="{26A9DD9B-976D-4A32-AE57-F009D9EA22F9}" dt="2023-02-15T20:42:29.451" v="1"/>
        <pc:sldMkLst>
          <pc:docMk/>
          <pc:sldMk cId="1346034741" sldId="256"/>
        </pc:sldMkLst>
        <pc:spChg chg="mod">
          <ac:chgData name="Dishpreet Kaur" userId="19ba2128-39f9-4128-b8af-0f9b31cf97c0" providerId="ADAL" clId="{26A9DD9B-976D-4A32-AE57-F009D9EA22F9}" dt="2023-02-15T20:42:29.451" v="1"/>
          <ac:spMkLst>
            <pc:docMk/>
            <pc:sldMk cId="1346034741" sldId="256"/>
            <ac:spMk id="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9BED7-189A-4D9C-9F02-512DEF4E1EA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47813" y="1143000"/>
            <a:ext cx="3762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D94741-51A5-4499-BDBC-2ADCB69B6D0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6216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94741-51A5-4499-BDBC-2ADCB69B6D04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7276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94741-51A5-4499-BDBC-2ADCB69B6D04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1209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94741-51A5-4499-BDBC-2ADCB69B6D04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9818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4680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6917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4264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627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6288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5671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0705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7235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2735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663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52D-5313-4D19-ADCF-D77374F214B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2975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CF52D-5313-4D19-ADCF-D77374F214B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13006-C566-4B29-9025-09D52E6E27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585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AB: obligatoire	C.-B. 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 : obligatoire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9600" y="736600"/>
            <a:ext cx="8489900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M.2 Unité 9 Logique numérale p. M-18–22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LNM-58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Décomposer le chiffre 10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1255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•  décomposeront le chiffre 10 de diverses façons, à l’aide des objets et des images, ainsi qu’en utilisant des décompositions pour répondre aux questions partagées. 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M.2 p. 68</a:t>
            </a:r>
            <a:r>
              <a:rPr lang="fr-ca" sz="1600" b="0" i="0" u="none" baseline="0" dirty="0"/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70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46034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362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​Voir M-20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Préparation pour les pages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du Cahier.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AEA28B-7FE6-B5EF-8523-610ED71FBB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259" y="1861344"/>
            <a:ext cx="8191744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338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9DE534A-26AB-60CA-39D1-5C472089C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248" y="2633162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M-20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21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20280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22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Addition avec le cadre à dix cases (p. M-48). Voir p. M-21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706628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Exercice complémentaire 1 : Est-ce que cette addition est correcte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endParaRPr lang="fr-ca" sz="1600" dirty="0">
              <a:solidFill>
                <a:srgbClr val="666666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171700"/>
            <a:ext cx="23041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10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+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8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2171700"/>
            <a:ext cx="23037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10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7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+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4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3467100"/>
            <a:ext cx="22912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4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+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6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2400" y="3467100"/>
            <a:ext cx="23048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10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+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7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" y="4749800"/>
            <a:ext cx="22922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10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9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+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04901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8905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Obtenir 10 (p. M-49). Voir p. M-21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Exercice complémentaire 2 :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67512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095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Cadre à dix cases (p. S-29) Voir p. M-22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3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25208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9400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M-22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4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73900" y="203200"/>
            <a:ext cx="303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Pour les élèves très avancés.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996305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3937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M.2 p. 68</a:t>
            </a:r>
            <a:r>
              <a:rPr lang="fr-ca" sz="2800" b="0" i="0" u="none" baseline="0" dirty="0"/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70</a:t>
            </a:r>
          </a:p>
          <a:p>
            <a:pPr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28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2590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F60187-37A4-4471-F7F4-901B7618B3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311" y="2780789"/>
            <a:ext cx="6071628" cy="12557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M-18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20944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cases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M-18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–19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916534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9900" y="2032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un cadre à dix cases pour démonter 10.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94820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7472" y="5433080"/>
            <a:ext cx="376919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 égal 6 et 4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680200"/>
            <a:ext cx="93243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cases sont jaunes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Combien de cases sont rouges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cases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. M-18–19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0023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652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991768" y="5423325"/>
            <a:ext cx="4320480" cy="614483"/>
            <a:chOff x="2971552" y="5423325"/>
            <a:chExt cx="4320480" cy="614483"/>
          </a:xfrm>
        </p:grpSpPr>
        <p:sp>
          <p:nvSpPr>
            <p:cNvPr id="2" name="TextBox 1"/>
            <p:cNvSpPr txBox="1"/>
            <p:nvPr/>
          </p:nvSpPr>
          <p:spPr>
            <a:xfrm>
              <a:off x="2971552" y="5514588"/>
              <a:ext cx="432048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10 égal          et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Freeform 2"/>
            <p:cNvSpPr/>
            <p:nvPr/>
          </p:nvSpPr>
          <p:spPr>
            <a:xfrm>
              <a:off x="4517308" y="5423325"/>
              <a:ext cx="614484" cy="614483"/>
            </a:xfrm>
            <a:custGeom>
              <a:avLst/>
              <a:gdLst/>
              <a:ahLst/>
              <a:cxnLst/>
              <a:rect l="0" t="0" r="0" b="0"/>
              <a:pathLst>
                <a:path w="614484" h="614483">
                  <a:moveTo>
                    <a:pt x="102414" y="0"/>
                  </a:moveTo>
                  <a:lnTo>
                    <a:pt x="522267" y="0"/>
                  </a:lnTo>
                  <a:lnTo>
                    <a:pt x="532552" y="2092"/>
                  </a:lnTo>
                  <a:lnTo>
                    <a:pt x="550943" y="7147"/>
                  </a:lnTo>
                  <a:lnTo>
                    <a:pt x="568376" y="17432"/>
                  </a:lnTo>
                  <a:lnTo>
                    <a:pt x="576569" y="22487"/>
                  </a:lnTo>
                  <a:lnTo>
                    <a:pt x="590950" y="36868"/>
                  </a:lnTo>
                  <a:lnTo>
                    <a:pt x="601148" y="53255"/>
                  </a:lnTo>
                  <a:lnTo>
                    <a:pt x="606291" y="62494"/>
                  </a:lnTo>
                  <a:lnTo>
                    <a:pt x="611433" y="80885"/>
                  </a:lnTo>
                  <a:lnTo>
                    <a:pt x="613438" y="91170"/>
                  </a:lnTo>
                  <a:lnTo>
                    <a:pt x="613438" y="96226"/>
                  </a:lnTo>
                  <a:lnTo>
                    <a:pt x="614483" y="102413"/>
                  </a:lnTo>
                  <a:lnTo>
                    <a:pt x="614483" y="512069"/>
                  </a:lnTo>
                  <a:lnTo>
                    <a:pt x="613438" y="517212"/>
                  </a:lnTo>
                  <a:lnTo>
                    <a:pt x="613438" y="522355"/>
                  </a:lnTo>
                  <a:lnTo>
                    <a:pt x="611433" y="532552"/>
                  </a:lnTo>
                  <a:lnTo>
                    <a:pt x="606291" y="550943"/>
                  </a:lnTo>
                  <a:lnTo>
                    <a:pt x="596092" y="568375"/>
                  </a:lnTo>
                  <a:lnTo>
                    <a:pt x="590950" y="576568"/>
                  </a:lnTo>
                  <a:lnTo>
                    <a:pt x="576569" y="590949"/>
                  </a:lnTo>
                  <a:lnTo>
                    <a:pt x="560182" y="601147"/>
                  </a:lnTo>
                  <a:lnTo>
                    <a:pt x="550943" y="606289"/>
                  </a:lnTo>
                  <a:lnTo>
                    <a:pt x="532552" y="611432"/>
                  </a:lnTo>
                  <a:lnTo>
                    <a:pt x="522267" y="613438"/>
                  </a:lnTo>
                  <a:lnTo>
                    <a:pt x="517211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6" y="613438"/>
                  </a:lnTo>
                  <a:lnTo>
                    <a:pt x="91171" y="613438"/>
                  </a:lnTo>
                  <a:lnTo>
                    <a:pt x="80885" y="611432"/>
                  </a:lnTo>
                  <a:lnTo>
                    <a:pt x="62494" y="606289"/>
                  </a:lnTo>
                  <a:lnTo>
                    <a:pt x="45062" y="596005"/>
                  </a:lnTo>
                  <a:lnTo>
                    <a:pt x="36869" y="590949"/>
                  </a:lnTo>
                  <a:lnTo>
                    <a:pt x="22574" y="576568"/>
                  </a:lnTo>
                  <a:lnTo>
                    <a:pt x="12290" y="560182"/>
                  </a:lnTo>
                  <a:lnTo>
                    <a:pt x="7148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4" y="36868"/>
                  </a:lnTo>
                  <a:lnTo>
                    <a:pt x="36869" y="22487"/>
                  </a:lnTo>
                  <a:lnTo>
                    <a:pt x="53255" y="12290"/>
                  </a:lnTo>
                  <a:lnTo>
                    <a:pt x="62494" y="7147"/>
                  </a:lnTo>
                  <a:lnTo>
                    <a:pt x="80885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6029476" y="5423325"/>
              <a:ext cx="614484" cy="614483"/>
            </a:xfrm>
            <a:custGeom>
              <a:avLst/>
              <a:gdLst/>
              <a:ahLst/>
              <a:cxnLst/>
              <a:rect l="0" t="0" r="0" b="0"/>
              <a:pathLst>
                <a:path w="614484" h="614483">
                  <a:moveTo>
                    <a:pt x="102414" y="0"/>
                  </a:moveTo>
                  <a:lnTo>
                    <a:pt x="522267" y="0"/>
                  </a:lnTo>
                  <a:lnTo>
                    <a:pt x="532552" y="2092"/>
                  </a:lnTo>
                  <a:lnTo>
                    <a:pt x="550942" y="7147"/>
                  </a:lnTo>
                  <a:lnTo>
                    <a:pt x="568376" y="17432"/>
                  </a:lnTo>
                  <a:lnTo>
                    <a:pt x="576569" y="22487"/>
                  </a:lnTo>
                  <a:lnTo>
                    <a:pt x="590950" y="36868"/>
                  </a:lnTo>
                  <a:lnTo>
                    <a:pt x="601148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8" y="91170"/>
                  </a:lnTo>
                  <a:lnTo>
                    <a:pt x="613438" y="96226"/>
                  </a:lnTo>
                  <a:lnTo>
                    <a:pt x="614483" y="102413"/>
                  </a:lnTo>
                  <a:lnTo>
                    <a:pt x="614483" y="512069"/>
                  </a:lnTo>
                  <a:lnTo>
                    <a:pt x="613438" y="517212"/>
                  </a:lnTo>
                  <a:lnTo>
                    <a:pt x="613438" y="522355"/>
                  </a:lnTo>
                  <a:lnTo>
                    <a:pt x="611432" y="532552"/>
                  </a:lnTo>
                  <a:lnTo>
                    <a:pt x="606290" y="550943"/>
                  </a:lnTo>
                  <a:lnTo>
                    <a:pt x="596092" y="568375"/>
                  </a:lnTo>
                  <a:lnTo>
                    <a:pt x="590950" y="576568"/>
                  </a:lnTo>
                  <a:lnTo>
                    <a:pt x="576569" y="590949"/>
                  </a:lnTo>
                  <a:lnTo>
                    <a:pt x="560182" y="601147"/>
                  </a:lnTo>
                  <a:lnTo>
                    <a:pt x="550942" y="606289"/>
                  </a:lnTo>
                  <a:lnTo>
                    <a:pt x="532552" y="611432"/>
                  </a:lnTo>
                  <a:lnTo>
                    <a:pt x="522267" y="613438"/>
                  </a:lnTo>
                  <a:lnTo>
                    <a:pt x="517211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6" y="613438"/>
                  </a:lnTo>
                  <a:lnTo>
                    <a:pt x="91171" y="613438"/>
                  </a:lnTo>
                  <a:lnTo>
                    <a:pt x="80885" y="611432"/>
                  </a:lnTo>
                  <a:lnTo>
                    <a:pt x="62494" y="606289"/>
                  </a:lnTo>
                  <a:lnTo>
                    <a:pt x="45062" y="596005"/>
                  </a:lnTo>
                  <a:lnTo>
                    <a:pt x="36869" y="590949"/>
                  </a:lnTo>
                  <a:lnTo>
                    <a:pt x="22574" y="576568"/>
                  </a:lnTo>
                  <a:lnTo>
                    <a:pt x="12290" y="560182"/>
                  </a:lnTo>
                  <a:lnTo>
                    <a:pt x="7148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4" y="36868"/>
                  </a:lnTo>
                  <a:lnTo>
                    <a:pt x="36869" y="22487"/>
                  </a:lnTo>
                  <a:lnTo>
                    <a:pt x="53255" y="12290"/>
                  </a:lnTo>
                  <a:lnTo>
                    <a:pt x="62494" y="7147"/>
                  </a:lnTo>
                  <a:lnTo>
                    <a:pt x="80885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57200" y="6946900"/>
            <a:ext cx="86258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cases sont jaunes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Combien de cases sont rouges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M-18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–19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251156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8468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27536" y="5448300"/>
            <a:ext cx="354860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égal         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plus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600" y="6959600"/>
            <a:ext cx="86258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cases sont jaunes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Combien de cases sont rouges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M-18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–19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17119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97635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7165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Freeform 4"/>
          <p:cNvSpPr/>
          <p:nvPr/>
        </p:nvSpPr>
        <p:spPr>
          <a:xfrm>
            <a:off x="4378537" y="5423325"/>
            <a:ext cx="614484" cy="614483"/>
          </a:xfrm>
          <a:custGeom>
            <a:avLst/>
            <a:gdLst/>
            <a:ahLst/>
            <a:cxnLst/>
            <a:rect l="0" t="0" r="0" b="0"/>
            <a:pathLst>
              <a:path w="614484" h="614483">
                <a:moveTo>
                  <a:pt x="102414" y="0"/>
                </a:moveTo>
                <a:lnTo>
                  <a:pt x="522267" y="0"/>
                </a:lnTo>
                <a:lnTo>
                  <a:pt x="532552" y="2092"/>
                </a:lnTo>
                <a:lnTo>
                  <a:pt x="550943" y="7147"/>
                </a:lnTo>
                <a:lnTo>
                  <a:pt x="568376" y="17432"/>
                </a:lnTo>
                <a:lnTo>
                  <a:pt x="576569" y="22487"/>
                </a:lnTo>
                <a:lnTo>
                  <a:pt x="590950" y="36868"/>
                </a:lnTo>
                <a:lnTo>
                  <a:pt x="601148" y="53255"/>
                </a:lnTo>
                <a:lnTo>
                  <a:pt x="606291" y="62494"/>
                </a:lnTo>
                <a:lnTo>
                  <a:pt x="611433" y="80885"/>
                </a:lnTo>
                <a:lnTo>
                  <a:pt x="613438" y="91170"/>
                </a:lnTo>
                <a:lnTo>
                  <a:pt x="613438" y="96226"/>
                </a:lnTo>
                <a:lnTo>
                  <a:pt x="614483" y="102413"/>
                </a:lnTo>
                <a:lnTo>
                  <a:pt x="614483" y="512069"/>
                </a:lnTo>
                <a:lnTo>
                  <a:pt x="613438" y="517212"/>
                </a:lnTo>
                <a:lnTo>
                  <a:pt x="613438" y="522355"/>
                </a:lnTo>
                <a:lnTo>
                  <a:pt x="611433" y="532552"/>
                </a:lnTo>
                <a:lnTo>
                  <a:pt x="606291" y="550943"/>
                </a:lnTo>
                <a:lnTo>
                  <a:pt x="596092" y="568375"/>
                </a:lnTo>
                <a:lnTo>
                  <a:pt x="590950" y="576568"/>
                </a:lnTo>
                <a:lnTo>
                  <a:pt x="576569" y="590949"/>
                </a:lnTo>
                <a:lnTo>
                  <a:pt x="560182" y="601147"/>
                </a:lnTo>
                <a:lnTo>
                  <a:pt x="550943" y="606289"/>
                </a:lnTo>
                <a:lnTo>
                  <a:pt x="532552" y="611432"/>
                </a:lnTo>
                <a:lnTo>
                  <a:pt x="522267" y="613438"/>
                </a:lnTo>
                <a:lnTo>
                  <a:pt x="517211" y="613438"/>
                </a:lnTo>
                <a:lnTo>
                  <a:pt x="512069" y="614482"/>
                </a:lnTo>
                <a:lnTo>
                  <a:pt x="102414" y="614482"/>
                </a:lnTo>
                <a:lnTo>
                  <a:pt x="96226" y="613438"/>
                </a:lnTo>
                <a:lnTo>
                  <a:pt x="91171" y="613438"/>
                </a:lnTo>
                <a:lnTo>
                  <a:pt x="80885" y="611432"/>
                </a:lnTo>
                <a:lnTo>
                  <a:pt x="62494" y="606289"/>
                </a:lnTo>
                <a:lnTo>
                  <a:pt x="45062" y="596005"/>
                </a:lnTo>
                <a:lnTo>
                  <a:pt x="36869" y="590949"/>
                </a:lnTo>
                <a:lnTo>
                  <a:pt x="22574" y="576568"/>
                </a:lnTo>
                <a:lnTo>
                  <a:pt x="12290" y="560182"/>
                </a:lnTo>
                <a:lnTo>
                  <a:pt x="7148" y="550943"/>
                </a:lnTo>
                <a:lnTo>
                  <a:pt x="2092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2" y="80885"/>
                </a:lnTo>
                <a:lnTo>
                  <a:pt x="7148" y="62494"/>
                </a:lnTo>
                <a:lnTo>
                  <a:pt x="17432" y="45061"/>
                </a:lnTo>
                <a:lnTo>
                  <a:pt x="22574" y="36868"/>
                </a:lnTo>
                <a:lnTo>
                  <a:pt x="36869" y="22487"/>
                </a:lnTo>
                <a:lnTo>
                  <a:pt x="53255" y="12290"/>
                </a:lnTo>
                <a:lnTo>
                  <a:pt x="62494" y="7147"/>
                </a:lnTo>
                <a:lnTo>
                  <a:pt x="80885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Freeform 5"/>
          <p:cNvSpPr/>
          <p:nvPr/>
        </p:nvSpPr>
        <p:spPr>
          <a:xfrm>
            <a:off x="5991437" y="5423325"/>
            <a:ext cx="614484" cy="614483"/>
          </a:xfrm>
          <a:custGeom>
            <a:avLst/>
            <a:gdLst/>
            <a:ahLst/>
            <a:cxnLst/>
            <a:rect l="0" t="0" r="0" b="0"/>
            <a:pathLst>
              <a:path w="614484" h="614483">
                <a:moveTo>
                  <a:pt x="102414" y="0"/>
                </a:moveTo>
                <a:lnTo>
                  <a:pt x="522267" y="0"/>
                </a:lnTo>
                <a:lnTo>
                  <a:pt x="532552" y="2092"/>
                </a:lnTo>
                <a:lnTo>
                  <a:pt x="550943" y="7147"/>
                </a:lnTo>
                <a:lnTo>
                  <a:pt x="568376" y="17432"/>
                </a:lnTo>
                <a:lnTo>
                  <a:pt x="576568" y="22487"/>
                </a:lnTo>
                <a:lnTo>
                  <a:pt x="590950" y="36868"/>
                </a:lnTo>
                <a:lnTo>
                  <a:pt x="601148" y="53255"/>
                </a:lnTo>
                <a:lnTo>
                  <a:pt x="606291" y="62494"/>
                </a:lnTo>
                <a:lnTo>
                  <a:pt x="611433" y="80885"/>
                </a:lnTo>
                <a:lnTo>
                  <a:pt x="613438" y="91170"/>
                </a:lnTo>
                <a:lnTo>
                  <a:pt x="613438" y="96226"/>
                </a:lnTo>
                <a:lnTo>
                  <a:pt x="614483" y="102413"/>
                </a:lnTo>
                <a:lnTo>
                  <a:pt x="614483" y="512069"/>
                </a:lnTo>
                <a:lnTo>
                  <a:pt x="613438" y="517212"/>
                </a:lnTo>
                <a:lnTo>
                  <a:pt x="613438" y="522355"/>
                </a:lnTo>
                <a:lnTo>
                  <a:pt x="611433" y="532552"/>
                </a:lnTo>
                <a:lnTo>
                  <a:pt x="606291" y="550943"/>
                </a:lnTo>
                <a:lnTo>
                  <a:pt x="596093" y="568375"/>
                </a:lnTo>
                <a:lnTo>
                  <a:pt x="590950" y="576568"/>
                </a:lnTo>
                <a:lnTo>
                  <a:pt x="576568" y="590949"/>
                </a:lnTo>
                <a:lnTo>
                  <a:pt x="560182" y="601147"/>
                </a:lnTo>
                <a:lnTo>
                  <a:pt x="550943" y="606289"/>
                </a:lnTo>
                <a:lnTo>
                  <a:pt x="532552" y="611432"/>
                </a:lnTo>
                <a:lnTo>
                  <a:pt x="522267" y="613438"/>
                </a:lnTo>
                <a:lnTo>
                  <a:pt x="517211" y="613438"/>
                </a:lnTo>
                <a:lnTo>
                  <a:pt x="512069" y="614482"/>
                </a:lnTo>
                <a:lnTo>
                  <a:pt x="102414" y="614482"/>
                </a:lnTo>
                <a:lnTo>
                  <a:pt x="96226" y="613438"/>
                </a:lnTo>
                <a:lnTo>
                  <a:pt x="91171" y="613438"/>
                </a:lnTo>
                <a:lnTo>
                  <a:pt x="80885" y="611432"/>
                </a:lnTo>
                <a:lnTo>
                  <a:pt x="62494" y="606289"/>
                </a:lnTo>
                <a:lnTo>
                  <a:pt x="45062" y="596005"/>
                </a:lnTo>
                <a:lnTo>
                  <a:pt x="36869" y="590949"/>
                </a:lnTo>
                <a:lnTo>
                  <a:pt x="22574" y="576568"/>
                </a:lnTo>
                <a:lnTo>
                  <a:pt x="12290" y="560182"/>
                </a:lnTo>
                <a:lnTo>
                  <a:pt x="7148" y="550943"/>
                </a:lnTo>
                <a:lnTo>
                  <a:pt x="2092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2" y="80885"/>
                </a:lnTo>
                <a:lnTo>
                  <a:pt x="7148" y="62494"/>
                </a:lnTo>
                <a:lnTo>
                  <a:pt x="17432" y="45061"/>
                </a:lnTo>
                <a:lnTo>
                  <a:pt x="22574" y="36868"/>
                </a:lnTo>
                <a:lnTo>
                  <a:pt x="36869" y="22487"/>
                </a:lnTo>
                <a:lnTo>
                  <a:pt x="53255" y="12290"/>
                </a:lnTo>
                <a:lnTo>
                  <a:pt x="62494" y="7147"/>
                </a:lnTo>
                <a:lnTo>
                  <a:pt x="80885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44511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03700" y="5448300"/>
            <a:ext cx="18314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8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+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2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59600"/>
            <a:ext cx="94894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cases devraient être jaunes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Combien de cases devraient être rouges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M-19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495468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9900" y="203200"/>
            <a:ext cx="511415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Montrer une addition sur un cadre à dix cases.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92496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95700" y="5448300"/>
            <a:ext cx="22249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      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+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600" y="6934200"/>
            <a:ext cx="941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Est-ce que c’est possible de faire une addition pour ce cadre à dix cases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 Voir p</a:t>
            </a:r>
            <a:r>
              <a:rPr lang="fr-ca" sz="1600" b="0" i="0" u="none" baseline="0">
                <a:solidFill>
                  <a:srgbClr val="666666"/>
                </a:solidFill>
              </a:rPr>
              <a:t>. M-19–20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016859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97635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9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7165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5300" y="215900"/>
            <a:ext cx="584096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Utiliser un cadre à dix cases sans ordre de lecture.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594437" y="5423325"/>
            <a:ext cx="614484" cy="614483"/>
          </a:xfrm>
          <a:custGeom>
            <a:avLst/>
            <a:gdLst/>
            <a:ahLst/>
            <a:cxnLst/>
            <a:rect l="0" t="0" r="0" b="0"/>
            <a:pathLst>
              <a:path w="614484" h="614483">
                <a:moveTo>
                  <a:pt x="102414" y="0"/>
                </a:moveTo>
                <a:lnTo>
                  <a:pt x="522267" y="0"/>
                </a:lnTo>
                <a:lnTo>
                  <a:pt x="532552" y="2092"/>
                </a:lnTo>
                <a:lnTo>
                  <a:pt x="550943" y="7147"/>
                </a:lnTo>
                <a:lnTo>
                  <a:pt x="568376" y="17432"/>
                </a:lnTo>
                <a:lnTo>
                  <a:pt x="576569" y="22487"/>
                </a:lnTo>
                <a:lnTo>
                  <a:pt x="590950" y="36868"/>
                </a:lnTo>
                <a:lnTo>
                  <a:pt x="601148" y="53255"/>
                </a:lnTo>
                <a:lnTo>
                  <a:pt x="606291" y="62494"/>
                </a:lnTo>
                <a:lnTo>
                  <a:pt x="611433" y="80885"/>
                </a:lnTo>
                <a:lnTo>
                  <a:pt x="613438" y="91170"/>
                </a:lnTo>
                <a:lnTo>
                  <a:pt x="613438" y="96226"/>
                </a:lnTo>
                <a:lnTo>
                  <a:pt x="614483" y="102413"/>
                </a:lnTo>
                <a:lnTo>
                  <a:pt x="614483" y="512069"/>
                </a:lnTo>
                <a:lnTo>
                  <a:pt x="613438" y="517212"/>
                </a:lnTo>
                <a:lnTo>
                  <a:pt x="613438" y="522355"/>
                </a:lnTo>
                <a:lnTo>
                  <a:pt x="611433" y="532552"/>
                </a:lnTo>
                <a:lnTo>
                  <a:pt x="606291" y="550943"/>
                </a:lnTo>
                <a:lnTo>
                  <a:pt x="596092" y="568375"/>
                </a:lnTo>
                <a:lnTo>
                  <a:pt x="590950" y="576568"/>
                </a:lnTo>
                <a:lnTo>
                  <a:pt x="576569" y="590949"/>
                </a:lnTo>
                <a:lnTo>
                  <a:pt x="560182" y="601147"/>
                </a:lnTo>
                <a:lnTo>
                  <a:pt x="550943" y="606289"/>
                </a:lnTo>
                <a:lnTo>
                  <a:pt x="532552" y="611432"/>
                </a:lnTo>
                <a:lnTo>
                  <a:pt x="522267" y="613438"/>
                </a:lnTo>
                <a:lnTo>
                  <a:pt x="517211" y="613438"/>
                </a:lnTo>
                <a:lnTo>
                  <a:pt x="512069" y="614482"/>
                </a:lnTo>
                <a:lnTo>
                  <a:pt x="102414" y="614482"/>
                </a:lnTo>
                <a:lnTo>
                  <a:pt x="96226" y="613438"/>
                </a:lnTo>
                <a:lnTo>
                  <a:pt x="91171" y="613438"/>
                </a:lnTo>
                <a:lnTo>
                  <a:pt x="80885" y="611432"/>
                </a:lnTo>
                <a:lnTo>
                  <a:pt x="62494" y="606289"/>
                </a:lnTo>
                <a:lnTo>
                  <a:pt x="45062" y="596005"/>
                </a:lnTo>
                <a:lnTo>
                  <a:pt x="36869" y="590949"/>
                </a:lnTo>
                <a:lnTo>
                  <a:pt x="22574" y="576568"/>
                </a:lnTo>
                <a:lnTo>
                  <a:pt x="12290" y="560182"/>
                </a:lnTo>
                <a:lnTo>
                  <a:pt x="7148" y="550943"/>
                </a:lnTo>
                <a:lnTo>
                  <a:pt x="2092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2" y="80885"/>
                </a:lnTo>
                <a:lnTo>
                  <a:pt x="7148" y="62494"/>
                </a:lnTo>
                <a:lnTo>
                  <a:pt x="17432" y="45061"/>
                </a:lnTo>
                <a:lnTo>
                  <a:pt x="22574" y="36868"/>
                </a:lnTo>
                <a:lnTo>
                  <a:pt x="36869" y="22487"/>
                </a:lnTo>
                <a:lnTo>
                  <a:pt x="53255" y="12290"/>
                </a:lnTo>
                <a:lnTo>
                  <a:pt x="62494" y="7147"/>
                </a:lnTo>
                <a:lnTo>
                  <a:pt x="80885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5721774" y="5423325"/>
            <a:ext cx="614486" cy="614483"/>
          </a:xfrm>
          <a:custGeom>
            <a:avLst/>
            <a:gdLst/>
            <a:ahLst/>
            <a:cxnLst/>
            <a:rect l="0" t="0" r="0" b="0"/>
            <a:pathLst>
              <a:path w="614486" h="614483">
                <a:moveTo>
                  <a:pt x="102414" y="0"/>
                </a:moveTo>
                <a:lnTo>
                  <a:pt x="522269" y="0"/>
                </a:lnTo>
                <a:lnTo>
                  <a:pt x="532553" y="2092"/>
                </a:lnTo>
                <a:lnTo>
                  <a:pt x="550943" y="7147"/>
                </a:lnTo>
                <a:lnTo>
                  <a:pt x="568377" y="17432"/>
                </a:lnTo>
                <a:lnTo>
                  <a:pt x="576570" y="22487"/>
                </a:lnTo>
                <a:lnTo>
                  <a:pt x="590950" y="36868"/>
                </a:lnTo>
                <a:lnTo>
                  <a:pt x="601148" y="53255"/>
                </a:lnTo>
                <a:lnTo>
                  <a:pt x="606291" y="62494"/>
                </a:lnTo>
                <a:lnTo>
                  <a:pt x="611433" y="80885"/>
                </a:lnTo>
                <a:lnTo>
                  <a:pt x="613438" y="91170"/>
                </a:lnTo>
                <a:lnTo>
                  <a:pt x="613438" y="96226"/>
                </a:lnTo>
                <a:lnTo>
                  <a:pt x="614485" y="102413"/>
                </a:lnTo>
                <a:lnTo>
                  <a:pt x="614485" y="512069"/>
                </a:lnTo>
                <a:lnTo>
                  <a:pt x="613438" y="517212"/>
                </a:lnTo>
                <a:lnTo>
                  <a:pt x="613438" y="522355"/>
                </a:lnTo>
                <a:lnTo>
                  <a:pt x="611433" y="532552"/>
                </a:lnTo>
                <a:lnTo>
                  <a:pt x="606291" y="550943"/>
                </a:lnTo>
                <a:lnTo>
                  <a:pt x="596092" y="568375"/>
                </a:lnTo>
                <a:lnTo>
                  <a:pt x="590950" y="576568"/>
                </a:lnTo>
                <a:lnTo>
                  <a:pt x="576570" y="590949"/>
                </a:lnTo>
                <a:lnTo>
                  <a:pt x="560183" y="601147"/>
                </a:lnTo>
                <a:lnTo>
                  <a:pt x="550943" y="606289"/>
                </a:lnTo>
                <a:lnTo>
                  <a:pt x="532553" y="611432"/>
                </a:lnTo>
                <a:lnTo>
                  <a:pt x="522269" y="613438"/>
                </a:lnTo>
                <a:lnTo>
                  <a:pt x="517211" y="613438"/>
                </a:lnTo>
                <a:lnTo>
                  <a:pt x="512069" y="614482"/>
                </a:lnTo>
                <a:lnTo>
                  <a:pt x="102414" y="614482"/>
                </a:lnTo>
                <a:lnTo>
                  <a:pt x="96227" y="613438"/>
                </a:lnTo>
                <a:lnTo>
                  <a:pt x="91171" y="613438"/>
                </a:lnTo>
                <a:lnTo>
                  <a:pt x="80885" y="611432"/>
                </a:lnTo>
                <a:lnTo>
                  <a:pt x="62496" y="606289"/>
                </a:lnTo>
                <a:lnTo>
                  <a:pt x="45062" y="596005"/>
                </a:lnTo>
                <a:lnTo>
                  <a:pt x="36871" y="590949"/>
                </a:lnTo>
                <a:lnTo>
                  <a:pt x="22575" y="576568"/>
                </a:lnTo>
                <a:lnTo>
                  <a:pt x="12291" y="560182"/>
                </a:lnTo>
                <a:lnTo>
                  <a:pt x="7149" y="550943"/>
                </a:lnTo>
                <a:lnTo>
                  <a:pt x="2093" y="532552"/>
                </a:lnTo>
                <a:lnTo>
                  <a:pt x="0" y="522355"/>
                </a:lnTo>
                <a:lnTo>
                  <a:pt x="0" y="91170"/>
                </a:lnTo>
                <a:lnTo>
                  <a:pt x="2093" y="80885"/>
                </a:lnTo>
                <a:lnTo>
                  <a:pt x="7149" y="62494"/>
                </a:lnTo>
                <a:lnTo>
                  <a:pt x="17432" y="45061"/>
                </a:lnTo>
                <a:lnTo>
                  <a:pt x="22575" y="36868"/>
                </a:lnTo>
                <a:lnTo>
                  <a:pt x="36871" y="22487"/>
                </a:lnTo>
                <a:lnTo>
                  <a:pt x="53255" y="12290"/>
                </a:lnTo>
                <a:lnTo>
                  <a:pt x="62496" y="7147"/>
                </a:lnTo>
                <a:lnTo>
                  <a:pt x="80885" y="2092"/>
                </a:lnTo>
                <a:lnTo>
                  <a:pt x="9117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13649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680200"/>
            <a:ext cx="9235440" cy="653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les FR Addition avec le cadre à dix cases (p. M-48) et FR Cadre à dix cases (p. S-29).</a:t>
            </a:r>
            <a:br>
              <a:rPr lang="fr-ca" sz="1600">
                <a:solidFill>
                  <a:srgbClr val="666666"/>
                </a:solidFill>
                <a:latin typeface="Century Gothic"/>
              </a:rPr>
            </a:b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​Voir M-20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11846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F322982-CBD2-4366-8CBD-38F9747BB6B6}"/>
</file>

<file path=customXml/itemProps2.xml><?xml version="1.0" encoding="utf-8"?>
<ds:datastoreItem xmlns:ds="http://schemas.openxmlformats.org/officeDocument/2006/customXml" ds:itemID="{636D957C-7AB4-4E44-83FE-262525F793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5B2BC1-48C9-4143-BA9F-5A31823D0AB0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487</Words>
  <Application>Microsoft Office PowerPoint</Application>
  <PresentationFormat>Custom</PresentationFormat>
  <Paragraphs>49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Dishpreet Kaur</cp:lastModifiedBy>
  <cp:revision>22</cp:revision>
  <dcterms:created xsi:type="dcterms:W3CDTF">2019-07-29T17:18:09Z</dcterms:created>
  <dcterms:modified xsi:type="dcterms:W3CDTF">2023-02-15T20:42:32Z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