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4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</p:sldIdLst>
  <p:sldSz cx="10160000" cy="8331200"/>
  <p:notesSz cx="6858000" cy="91440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Century Gothic" panose="020B0502020202020204" pitchFamily="34" charset="0"/>
      <p:regular r:id="rId50"/>
      <p:bold r:id="rId51"/>
      <p:italic r:id="rId52"/>
      <p:boldItalic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8" Type="http://schemas.microsoft.com/office/2016/11/relationships/changesInfo" Target="changesInfos/changesInfo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3.fntdata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font" Target="fonts/font6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1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4.fntdata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7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E94DD32C-04E0-48B0-AC16-B3BECF10EEE4}"/>
    <pc:docChg chg="modSld">
      <pc:chgData name="Megan Burns" userId="623e1b0c-ad23-4e0f-a80f-6405fe9aac03" providerId="ADAL" clId="{E94DD32C-04E0-48B0-AC16-B3BECF10EEE4}" dt="2023-01-19T17:08:16.730" v="3" actId="20577"/>
      <pc:docMkLst>
        <pc:docMk/>
      </pc:docMkLst>
      <pc:sldChg chg="modSp mod">
        <pc:chgData name="Megan Burns" userId="623e1b0c-ad23-4e0f-a80f-6405fe9aac03" providerId="ADAL" clId="{E94DD32C-04E0-48B0-AC16-B3BECF10EEE4}" dt="2023-01-19T17:08:09.856" v="1" actId="20577"/>
        <pc:sldMkLst>
          <pc:docMk/>
          <pc:sldMk cId="2120775727" sldId="256"/>
        </pc:sldMkLst>
        <pc:spChg chg="mod">
          <ac:chgData name="Megan Burns" userId="623e1b0c-ad23-4e0f-a80f-6405fe9aac03" providerId="ADAL" clId="{E94DD32C-04E0-48B0-AC16-B3BECF10EEE4}" dt="2023-01-19T17:08:09.856" v="1" actId="20577"/>
          <ac:spMkLst>
            <pc:docMk/>
            <pc:sldMk cId="2120775727" sldId="256"/>
            <ac:spMk id="5" creationId="{00000000-0000-0000-0000-000000000000}"/>
          </ac:spMkLst>
        </pc:spChg>
      </pc:sldChg>
      <pc:sldChg chg="modSp mod">
        <pc:chgData name="Megan Burns" userId="623e1b0c-ad23-4e0f-a80f-6405fe9aac03" providerId="ADAL" clId="{E94DD32C-04E0-48B0-AC16-B3BECF10EEE4}" dt="2023-01-19T17:08:16.730" v="3" actId="20577"/>
        <pc:sldMkLst>
          <pc:docMk/>
          <pc:sldMk cId="2291710441" sldId="295"/>
        </pc:sldMkLst>
        <pc:spChg chg="mod">
          <ac:chgData name="Megan Burns" userId="623e1b0c-ad23-4e0f-a80f-6405fe9aac03" providerId="ADAL" clId="{E94DD32C-04E0-48B0-AC16-B3BECF10EEE4}" dt="2023-01-19T17:08:16.730" v="3" actId="20577"/>
          <ac:spMkLst>
            <pc:docMk/>
            <pc:sldMk cId="2291710441" sldId="295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30514523-087F-4C76-A0FE-E31A33B7485B}"/>
    <pc:docChg chg="modSld">
      <pc:chgData name="Dishpreet Kaur" userId="19ba2128-39f9-4128-b8af-0f9b31cf97c0" providerId="ADAL" clId="{30514523-087F-4C76-A0FE-E31A33B7485B}" dt="2023-02-15T20:42:14.428" v="1" actId="20577"/>
      <pc:docMkLst>
        <pc:docMk/>
      </pc:docMkLst>
      <pc:sldChg chg="modSp mod">
        <pc:chgData name="Dishpreet Kaur" userId="19ba2128-39f9-4128-b8af-0f9b31cf97c0" providerId="ADAL" clId="{30514523-087F-4C76-A0FE-E31A33B7485B}" dt="2023-02-15T20:42:14.428" v="1" actId="20577"/>
        <pc:sldMkLst>
          <pc:docMk/>
          <pc:sldMk cId="2120775727" sldId="256"/>
        </pc:sldMkLst>
        <pc:spChg chg="mod">
          <ac:chgData name="Dishpreet Kaur" userId="19ba2128-39f9-4128-b8af-0f9b31cf97c0" providerId="ADAL" clId="{30514523-087F-4C76-A0FE-E31A33B7485B}" dt="2023-02-15T20:42:14.428" v="1" actId="20577"/>
          <ac:spMkLst>
            <pc:docMk/>
            <pc:sldMk cId="2120775727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2DC661B7-C7F2-4B94-A31C-613548E6A0AD}"/>
    <pc:docChg chg="modSld">
      <pc:chgData name="Megan Burns" userId="623e1b0c-ad23-4e0f-a80f-6405fe9aac03" providerId="ADAL" clId="{2DC661B7-C7F2-4B94-A31C-613548E6A0AD}" dt="2023-01-19T14:52:08.379" v="1" actId="6549"/>
      <pc:docMkLst>
        <pc:docMk/>
      </pc:docMkLst>
      <pc:sldChg chg="modNotesTx">
        <pc:chgData name="Megan Burns" userId="623e1b0c-ad23-4e0f-a80f-6405fe9aac03" providerId="ADAL" clId="{2DC661B7-C7F2-4B94-A31C-613548E6A0AD}" dt="2023-01-19T14:51:47.117" v="0" actId="6549"/>
        <pc:sldMkLst>
          <pc:docMk/>
          <pc:sldMk cId="385062838" sldId="257"/>
        </pc:sldMkLst>
      </pc:sldChg>
      <pc:sldChg chg="modNotesTx">
        <pc:chgData name="Megan Burns" userId="623e1b0c-ad23-4e0f-a80f-6405fe9aac03" providerId="ADAL" clId="{2DC661B7-C7F2-4B94-A31C-613548E6A0AD}" dt="2023-01-19T14:52:08.379" v="1" actId="6549"/>
        <pc:sldMkLst>
          <pc:docMk/>
          <pc:sldMk cId="433970961" sldId="29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4EB62-7116-4C2F-BE92-43671466157E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77D87-1648-482A-9AC9-A849C37850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32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77D87-1648-482A-9AC9-A849C37850F5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613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77D87-1648-482A-9AC9-A849C37850F5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579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07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53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77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118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95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171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79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4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445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99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091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3524F-9711-469C-BD90-A694D1C5AE1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6B64F-6416-49B5-8C3E-3B6B3B76E7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002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3576" y="736600"/>
            <a:ext cx="8705924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M-15–17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LNM-57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des chiffres jusqu’à 5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322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vont acquérir de l'aisance dans les additions jusqu’à 5.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exploreront le 5 et d’autres régularités (5 + </a:t>
            </a:r>
            <a:r>
              <a:rPr lang="fr-ca" sz="1800" b="0" i="1" u="none" baseline="0" dirty="0">
                <a:solidFill>
                  <a:srgbClr val="000000"/>
                </a:solidFill>
                <a:latin typeface="Century Gothic"/>
              </a:rPr>
              <a:t>n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) pour les chiffres entre </a:t>
            </a:r>
            <a:br>
              <a:rPr lang="fr-ca" sz="1800" dirty="0">
                <a:solidFill>
                  <a:srgbClr val="000000"/>
                </a:solidFill>
                <a:latin typeface="Century Gothic"/>
              </a:rPr>
            </a:b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5 et 10.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65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67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20775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600" y="2496693"/>
            <a:ext cx="3170174" cy="29731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98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439" y="2272030"/>
            <a:ext cx="3531489" cy="3203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6937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0805" y="5529579"/>
            <a:ext cx="5936319" cy="614484"/>
            <a:chOff x="1330805" y="5529579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0805" y="5529580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9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1110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70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2641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3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50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3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6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4" y="12290"/>
                  </a:lnTo>
                  <a:lnTo>
                    <a:pt x="62496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725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468" y="2413000"/>
            <a:ext cx="3038856" cy="30223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673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034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32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642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67" y="2981579"/>
            <a:ext cx="2841752" cy="24804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84172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3881" y="5528945"/>
            <a:ext cx="5936319" cy="614484"/>
            <a:chOff x="1333881" y="5528945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3881" y="55289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4186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5717" y="55289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1743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Voyez-vous d’autres chiffres qui montrent une suite de comptage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33881" y="5897245"/>
            <a:ext cx="5936319" cy="614484"/>
            <a:chOff x="1333881" y="5897245"/>
            <a:chExt cx="5936319" cy="614484"/>
          </a:xfrm>
        </p:grpSpPr>
        <p:sp>
          <p:nvSpPr>
            <p:cNvPr id="3" name="Freeform 2"/>
            <p:cNvSpPr/>
            <p:nvPr/>
          </p:nvSpPr>
          <p:spPr>
            <a:xfrm>
              <a:off x="1333881" y="5897246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90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90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9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2924186" y="58972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7"/>
                  </a:lnTo>
                  <a:lnTo>
                    <a:pt x="532551" y="611433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3"/>
                  </a:lnTo>
                  <a:lnTo>
                    <a:pt x="62495" y="606287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655717" y="5897245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7"/>
                  </a:lnTo>
                  <a:lnTo>
                    <a:pt x="532550" y="611433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3"/>
                  </a:lnTo>
                  <a:lnTo>
                    <a:pt x="62495" y="606287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60600" y="599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2200" y="5994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7071" y="5926455"/>
              <a:ext cx="466217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7503" y="5915025"/>
              <a:ext cx="199136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1099" y="5915025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5915025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1333881" y="4960360"/>
            <a:ext cx="5936319" cy="614485"/>
            <a:chOff x="1333881" y="4960360"/>
            <a:chExt cx="5936319" cy="614485"/>
          </a:xfrm>
        </p:grpSpPr>
        <p:sp>
          <p:nvSpPr>
            <p:cNvPr id="13" name="Freeform 12"/>
            <p:cNvSpPr/>
            <p:nvPr/>
          </p:nvSpPr>
          <p:spPr>
            <a:xfrm>
              <a:off x="1333881" y="4960362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1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4"/>
                  </a:lnTo>
                  <a:lnTo>
                    <a:pt x="606289" y="62494"/>
                  </a:lnTo>
                  <a:lnTo>
                    <a:pt x="611431" y="80884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0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8"/>
                  </a:lnTo>
                  <a:lnTo>
                    <a:pt x="532550" y="611430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0"/>
                  </a:lnTo>
                  <a:lnTo>
                    <a:pt x="62493" y="606288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8" y="560180"/>
                  </a:lnTo>
                  <a:lnTo>
                    <a:pt x="7146" y="550943"/>
                  </a:lnTo>
                  <a:lnTo>
                    <a:pt x="2092" y="532550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4"/>
                  </a:lnTo>
                  <a:lnTo>
                    <a:pt x="7146" y="62494"/>
                  </a:lnTo>
                  <a:lnTo>
                    <a:pt x="17431" y="45060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924186" y="496036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90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8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5"/>
                  </a:lnTo>
                  <a:lnTo>
                    <a:pt x="36870" y="590948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0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655717" y="4960360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2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2" y="568374"/>
                  </a:lnTo>
                  <a:lnTo>
                    <a:pt x="590950" y="576568"/>
                  </a:lnTo>
                  <a:lnTo>
                    <a:pt x="576567" y="590948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5"/>
                  </a:lnTo>
                  <a:lnTo>
                    <a:pt x="36871" y="590948"/>
                  </a:lnTo>
                  <a:lnTo>
                    <a:pt x="22573" y="576568"/>
                  </a:lnTo>
                  <a:lnTo>
                    <a:pt x="12288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0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1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60600" y="5054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02200" y="50546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4981829"/>
              <a:ext cx="366649" cy="5755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9" name="Picture 18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1541" y="4981829"/>
              <a:ext cx="468630" cy="5803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0" name="Picture 1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4972177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1333881" y="4013200"/>
            <a:ext cx="5936319" cy="643509"/>
            <a:chOff x="1333881" y="4013200"/>
            <a:chExt cx="5936319" cy="643509"/>
          </a:xfrm>
        </p:grpSpPr>
        <p:sp>
          <p:nvSpPr>
            <p:cNvPr id="22" name="Freeform 21"/>
            <p:cNvSpPr/>
            <p:nvPr/>
          </p:nvSpPr>
          <p:spPr>
            <a:xfrm>
              <a:off x="1333881" y="4023477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1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49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9"/>
                  </a:lnTo>
                  <a:lnTo>
                    <a:pt x="517210" y="613439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9"/>
                  </a:lnTo>
                  <a:lnTo>
                    <a:pt x="91171" y="613439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6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89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2924186" y="402347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7" y="517211"/>
                  </a:lnTo>
                  <a:lnTo>
                    <a:pt x="613437" y="522354"/>
                  </a:lnTo>
                  <a:lnTo>
                    <a:pt x="611432" y="532551"/>
                  </a:lnTo>
                  <a:lnTo>
                    <a:pt x="606290" y="550945"/>
                  </a:lnTo>
                  <a:lnTo>
                    <a:pt x="596093" y="568374"/>
                  </a:lnTo>
                  <a:lnTo>
                    <a:pt x="590949" y="576570"/>
                  </a:lnTo>
                  <a:lnTo>
                    <a:pt x="576568" y="590949"/>
                  </a:lnTo>
                  <a:lnTo>
                    <a:pt x="560181" y="601146"/>
                  </a:lnTo>
                  <a:lnTo>
                    <a:pt x="550942" y="606289"/>
                  </a:lnTo>
                  <a:lnTo>
                    <a:pt x="532551" y="611433"/>
                  </a:lnTo>
                  <a:lnTo>
                    <a:pt x="522266" y="613437"/>
                  </a:lnTo>
                  <a:lnTo>
                    <a:pt x="517211" y="613437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7"/>
                  </a:lnTo>
                  <a:lnTo>
                    <a:pt x="91171" y="613437"/>
                  </a:lnTo>
                  <a:lnTo>
                    <a:pt x="80884" y="611433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70"/>
                  </a:lnTo>
                  <a:lnTo>
                    <a:pt x="12289" y="560181"/>
                  </a:lnTo>
                  <a:lnTo>
                    <a:pt x="7148" y="550945"/>
                  </a:lnTo>
                  <a:lnTo>
                    <a:pt x="2092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89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655717" y="402347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2"/>
                  </a:lnTo>
                  <a:lnTo>
                    <a:pt x="614482" y="512068"/>
                  </a:lnTo>
                  <a:lnTo>
                    <a:pt x="613438" y="517211"/>
                  </a:lnTo>
                  <a:lnTo>
                    <a:pt x="613438" y="522354"/>
                  </a:lnTo>
                  <a:lnTo>
                    <a:pt x="611432" y="532551"/>
                  </a:lnTo>
                  <a:lnTo>
                    <a:pt x="606289" y="550945"/>
                  </a:lnTo>
                  <a:lnTo>
                    <a:pt x="596092" y="568374"/>
                  </a:lnTo>
                  <a:lnTo>
                    <a:pt x="590950" y="576570"/>
                  </a:lnTo>
                  <a:lnTo>
                    <a:pt x="576567" y="590949"/>
                  </a:lnTo>
                  <a:lnTo>
                    <a:pt x="560181" y="601146"/>
                  </a:lnTo>
                  <a:lnTo>
                    <a:pt x="550942" y="606289"/>
                  </a:lnTo>
                  <a:lnTo>
                    <a:pt x="532550" y="611433"/>
                  </a:lnTo>
                  <a:lnTo>
                    <a:pt x="522266" y="613437"/>
                  </a:lnTo>
                  <a:lnTo>
                    <a:pt x="517210" y="613437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7"/>
                  </a:lnTo>
                  <a:lnTo>
                    <a:pt x="91170" y="613437"/>
                  </a:lnTo>
                  <a:lnTo>
                    <a:pt x="80883" y="611433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70"/>
                  </a:lnTo>
                  <a:lnTo>
                    <a:pt x="12288" y="560181"/>
                  </a:lnTo>
                  <a:lnTo>
                    <a:pt x="7148" y="550945"/>
                  </a:lnTo>
                  <a:lnTo>
                    <a:pt x="2093" y="532551"/>
                  </a:lnTo>
                  <a:lnTo>
                    <a:pt x="0" y="522354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3" y="12289"/>
                  </a:lnTo>
                  <a:lnTo>
                    <a:pt x="62495" y="7146"/>
                  </a:lnTo>
                  <a:lnTo>
                    <a:pt x="80883" y="2091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60600" y="411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02200" y="4114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149" y="4013200"/>
              <a:ext cx="410464" cy="6435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8" name="Picture 27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3164" y="4041140"/>
              <a:ext cx="407924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9" name="Picture 2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4043553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9" name="Group 38"/>
          <p:cNvGrpSpPr/>
          <p:nvPr/>
        </p:nvGrpSpPr>
        <p:grpSpPr>
          <a:xfrm>
            <a:off x="1333881" y="3074924"/>
            <a:ext cx="5936319" cy="641096"/>
            <a:chOff x="1333881" y="3074924"/>
            <a:chExt cx="5936319" cy="641096"/>
          </a:xfrm>
        </p:grpSpPr>
        <p:sp>
          <p:nvSpPr>
            <p:cNvPr id="31" name="Freeform 30"/>
            <p:cNvSpPr/>
            <p:nvPr/>
          </p:nvSpPr>
          <p:spPr>
            <a:xfrm>
              <a:off x="1333881" y="3086593"/>
              <a:ext cx="614483" cy="614482"/>
            </a:xfrm>
            <a:custGeom>
              <a:avLst/>
              <a:gdLst/>
              <a:ahLst/>
              <a:cxnLst/>
              <a:rect l="0" t="0" r="0" b="0"/>
              <a:pathLst>
                <a:path w="614483" h="614482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1"/>
                  </a:lnTo>
                  <a:lnTo>
                    <a:pt x="606289" y="550942"/>
                  </a:lnTo>
                  <a:lnTo>
                    <a:pt x="596092" y="568374"/>
                  </a:lnTo>
                  <a:lnTo>
                    <a:pt x="590949" y="576567"/>
                  </a:lnTo>
                  <a:lnTo>
                    <a:pt x="576567" y="590948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1"/>
                  </a:lnTo>
                  <a:lnTo>
                    <a:pt x="102414" y="614481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4"/>
                  </a:lnTo>
                  <a:lnTo>
                    <a:pt x="36868" y="590948"/>
                  </a:lnTo>
                  <a:lnTo>
                    <a:pt x="22573" y="576567"/>
                  </a:lnTo>
                  <a:lnTo>
                    <a:pt x="12288" y="560182"/>
                  </a:lnTo>
                  <a:lnTo>
                    <a:pt x="7146" y="550942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6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924186" y="3086591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7"/>
                  </a:lnTo>
                  <a:lnTo>
                    <a:pt x="568375" y="17434"/>
                  </a:lnTo>
                  <a:lnTo>
                    <a:pt x="576568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90" y="62495"/>
                  </a:lnTo>
                  <a:lnTo>
                    <a:pt x="611432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90"/>
                  </a:lnTo>
                  <a:lnTo>
                    <a:pt x="532551" y="611434"/>
                  </a:lnTo>
                  <a:lnTo>
                    <a:pt x="522266" y="613439"/>
                  </a:lnTo>
                  <a:lnTo>
                    <a:pt x="517211" y="613439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9"/>
                  </a:lnTo>
                  <a:lnTo>
                    <a:pt x="91171" y="613439"/>
                  </a:lnTo>
                  <a:lnTo>
                    <a:pt x="80884" y="611434"/>
                  </a:lnTo>
                  <a:lnTo>
                    <a:pt x="62495" y="606290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5"/>
                  </a:lnTo>
                  <a:lnTo>
                    <a:pt x="17433" y="45061"/>
                  </a:lnTo>
                  <a:lnTo>
                    <a:pt x="22573" y="36869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6655717" y="3086591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7"/>
                  </a:lnTo>
                  <a:lnTo>
                    <a:pt x="568375" y="17434"/>
                  </a:lnTo>
                  <a:lnTo>
                    <a:pt x="576567" y="22487"/>
                  </a:lnTo>
                  <a:lnTo>
                    <a:pt x="590950" y="36869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6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8" y="517212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90"/>
                  </a:lnTo>
                  <a:lnTo>
                    <a:pt x="532550" y="611434"/>
                  </a:lnTo>
                  <a:lnTo>
                    <a:pt x="522266" y="613439"/>
                  </a:lnTo>
                  <a:lnTo>
                    <a:pt x="517210" y="613439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9"/>
                  </a:lnTo>
                  <a:lnTo>
                    <a:pt x="91170" y="613439"/>
                  </a:lnTo>
                  <a:lnTo>
                    <a:pt x="80883" y="611434"/>
                  </a:lnTo>
                  <a:lnTo>
                    <a:pt x="62495" y="606290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5"/>
                  </a:lnTo>
                  <a:lnTo>
                    <a:pt x="17432" y="45061"/>
                  </a:lnTo>
                  <a:lnTo>
                    <a:pt x="22573" y="36869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7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260600" y="3187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02200" y="3187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6149" y="3074924"/>
              <a:ext cx="410464" cy="641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7" name="Picture 36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1541" y="3104007"/>
              <a:ext cx="412750" cy="5828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8" name="Picture 3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3104007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8" name="Group 47"/>
          <p:cNvGrpSpPr/>
          <p:nvPr/>
        </p:nvGrpSpPr>
        <p:grpSpPr>
          <a:xfrm>
            <a:off x="1333881" y="2136394"/>
            <a:ext cx="5936319" cy="641096"/>
            <a:chOff x="1333881" y="2136394"/>
            <a:chExt cx="5936319" cy="641096"/>
          </a:xfrm>
        </p:grpSpPr>
        <p:sp>
          <p:nvSpPr>
            <p:cNvPr id="40" name="Freeform 39"/>
            <p:cNvSpPr/>
            <p:nvPr/>
          </p:nvSpPr>
          <p:spPr>
            <a:xfrm>
              <a:off x="1333881" y="2149707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8"/>
                  </a:lnTo>
                  <a:lnTo>
                    <a:pt x="568375" y="17434"/>
                  </a:lnTo>
                  <a:lnTo>
                    <a:pt x="576567" y="22487"/>
                  </a:lnTo>
                  <a:lnTo>
                    <a:pt x="590949" y="36870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1" y="80886"/>
                  </a:lnTo>
                  <a:lnTo>
                    <a:pt x="613437" y="91171"/>
                  </a:lnTo>
                  <a:lnTo>
                    <a:pt x="613437" y="96227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3"/>
                  </a:lnTo>
                  <a:lnTo>
                    <a:pt x="613437" y="522356"/>
                  </a:lnTo>
                  <a:lnTo>
                    <a:pt x="611431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49" y="576569"/>
                  </a:lnTo>
                  <a:lnTo>
                    <a:pt x="576567" y="590949"/>
                  </a:lnTo>
                  <a:lnTo>
                    <a:pt x="560181" y="601149"/>
                  </a:lnTo>
                  <a:lnTo>
                    <a:pt x="550941" y="606291"/>
                  </a:lnTo>
                  <a:lnTo>
                    <a:pt x="532550" y="611432"/>
                  </a:lnTo>
                  <a:lnTo>
                    <a:pt x="522266" y="613440"/>
                  </a:lnTo>
                  <a:lnTo>
                    <a:pt x="517210" y="613440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40"/>
                  </a:lnTo>
                  <a:lnTo>
                    <a:pt x="91171" y="613440"/>
                  </a:lnTo>
                  <a:lnTo>
                    <a:pt x="80884" y="611432"/>
                  </a:lnTo>
                  <a:lnTo>
                    <a:pt x="62493" y="606291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6" y="550944"/>
                  </a:lnTo>
                  <a:lnTo>
                    <a:pt x="2092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2" y="80886"/>
                  </a:lnTo>
                  <a:lnTo>
                    <a:pt x="7146" y="62495"/>
                  </a:lnTo>
                  <a:lnTo>
                    <a:pt x="17431" y="45061"/>
                  </a:lnTo>
                  <a:lnTo>
                    <a:pt x="22573" y="36870"/>
                  </a:lnTo>
                  <a:lnTo>
                    <a:pt x="36868" y="22487"/>
                  </a:lnTo>
                  <a:lnTo>
                    <a:pt x="53254" y="12291"/>
                  </a:lnTo>
                  <a:lnTo>
                    <a:pt x="62493" y="7148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2924186" y="214970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3"/>
                  </a:lnTo>
                  <a:lnTo>
                    <a:pt x="550942" y="7148"/>
                  </a:lnTo>
                  <a:lnTo>
                    <a:pt x="568375" y="17435"/>
                  </a:lnTo>
                  <a:lnTo>
                    <a:pt x="576568" y="22487"/>
                  </a:lnTo>
                  <a:lnTo>
                    <a:pt x="590949" y="36869"/>
                  </a:lnTo>
                  <a:lnTo>
                    <a:pt x="601147" y="53255"/>
                  </a:lnTo>
                  <a:lnTo>
                    <a:pt x="606290" y="62496"/>
                  </a:lnTo>
                  <a:lnTo>
                    <a:pt x="611432" y="80885"/>
                  </a:lnTo>
                  <a:lnTo>
                    <a:pt x="613437" y="91171"/>
                  </a:lnTo>
                  <a:lnTo>
                    <a:pt x="613437" y="96227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7" y="517213"/>
                  </a:lnTo>
                  <a:lnTo>
                    <a:pt x="613437" y="522356"/>
                  </a:lnTo>
                  <a:lnTo>
                    <a:pt x="611432" y="532552"/>
                  </a:lnTo>
                  <a:lnTo>
                    <a:pt x="606290" y="550945"/>
                  </a:lnTo>
                  <a:lnTo>
                    <a:pt x="596093" y="568376"/>
                  </a:lnTo>
                  <a:lnTo>
                    <a:pt x="590949" y="576570"/>
                  </a:lnTo>
                  <a:lnTo>
                    <a:pt x="576568" y="590950"/>
                  </a:lnTo>
                  <a:lnTo>
                    <a:pt x="560181" y="601148"/>
                  </a:lnTo>
                  <a:lnTo>
                    <a:pt x="550942" y="606289"/>
                  </a:lnTo>
                  <a:lnTo>
                    <a:pt x="532551" y="611435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5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50"/>
                  </a:lnTo>
                  <a:lnTo>
                    <a:pt x="22573" y="576570"/>
                  </a:lnTo>
                  <a:lnTo>
                    <a:pt x="12289" y="560182"/>
                  </a:lnTo>
                  <a:lnTo>
                    <a:pt x="7148" y="550945"/>
                  </a:lnTo>
                  <a:lnTo>
                    <a:pt x="2092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2" y="80885"/>
                  </a:lnTo>
                  <a:lnTo>
                    <a:pt x="7148" y="62496"/>
                  </a:lnTo>
                  <a:lnTo>
                    <a:pt x="17433" y="45061"/>
                  </a:lnTo>
                  <a:lnTo>
                    <a:pt x="22573" y="36869"/>
                  </a:lnTo>
                  <a:lnTo>
                    <a:pt x="36870" y="22487"/>
                  </a:lnTo>
                  <a:lnTo>
                    <a:pt x="53254" y="12291"/>
                  </a:lnTo>
                  <a:lnTo>
                    <a:pt x="62495" y="7148"/>
                  </a:lnTo>
                  <a:lnTo>
                    <a:pt x="80884" y="2093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6655717" y="2149706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3"/>
                  </a:lnTo>
                  <a:lnTo>
                    <a:pt x="550942" y="7148"/>
                  </a:lnTo>
                  <a:lnTo>
                    <a:pt x="568375" y="17435"/>
                  </a:lnTo>
                  <a:lnTo>
                    <a:pt x="576567" y="22487"/>
                  </a:lnTo>
                  <a:lnTo>
                    <a:pt x="590950" y="36869"/>
                  </a:lnTo>
                  <a:lnTo>
                    <a:pt x="601147" y="53255"/>
                  </a:lnTo>
                  <a:lnTo>
                    <a:pt x="606289" y="62496"/>
                  </a:lnTo>
                  <a:lnTo>
                    <a:pt x="611432" y="80885"/>
                  </a:lnTo>
                  <a:lnTo>
                    <a:pt x="613438" y="91171"/>
                  </a:lnTo>
                  <a:lnTo>
                    <a:pt x="613438" y="96227"/>
                  </a:lnTo>
                  <a:lnTo>
                    <a:pt x="614482" y="102413"/>
                  </a:lnTo>
                  <a:lnTo>
                    <a:pt x="614482" y="512070"/>
                  </a:lnTo>
                  <a:lnTo>
                    <a:pt x="613438" y="517213"/>
                  </a:lnTo>
                  <a:lnTo>
                    <a:pt x="613438" y="522356"/>
                  </a:lnTo>
                  <a:lnTo>
                    <a:pt x="611432" y="532552"/>
                  </a:lnTo>
                  <a:lnTo>
                    <a:pt x="606289" y="550945"/>
                  </a:lnTo>
                  <a:lnTo>
                    <a:pt x="596092" y="568376"/>
                  </a:lnTo>
                  <a:lnTo>
                    <a:pt x="590950" y="576570"/>
                  </a:lnTo>
                  <a:lnTo>
                    <a:pt x="576567" y="590950"/>
                  </a:lnTo>
                  <a:lnTo>
                    <a:pt x="560181" y="601148"/>
                  </a:lnTo>
                  <a:lnTo>
                    <a:pt x="550942" y="606289"/>
                  </a:lnTo>
                  <a:lnTo>
                    <a:pt x="532550" y="611435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5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50"/>
                  </a:lnTo>
                  <a:lnTo>
                    <a:pt x="22573" y="576570"/>
                  </a:lnTo>
                  <a:lnTo>
                    <a:pt x="12288" y="560182"/>
                  </a:lnTo>
                  <a:lnTo>
                    <a:pt x="7148" y="550945"/>
                  </a:lnTo>
                  <a:lnTo>
                    <a:pt x="2093" y="532552"/>
                  </a:lnTo>
                  <a:lnTo>
                    <a:pt x="0" y="522356"/>
                  </a:lnTo>
                  <a:lnTo>
                    <a:pt x="0" y="91171"/>
                  </a:lnTo>
                  <a:lnTo>
                    <a:pt x="2093" y="80885"/>
                  </a:lnTo>
                  <a:lnTo>
                    <a:pt x="7148" y="62496"/>
                  </a:lnTo>
                  <a:lnTo>
                    <a:pt x="17432" y="45061"/>
                  </a:lnTo>
                  <a:lnTo>
                    <a:pt x="22573" y="36869"/>
                  </a:lnTo>
                  <a:lnTo>
                    <a:pt x="36871" y="22487"/>
                  </a:lnTo>
                  <a:lnTo>
                    <a:pt x="53253" y="12291"/>
                  </a:lnTo>
                  <a:lnTo>
                    <a:pt x="62495" y="7148"/>
                  </a:lnTo>
                  <a:lnTo>
                    <a:pt x="80883" y="2093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60600" y="2247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02200" y="2247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2136394"/>
              <a:ext cx="412750" cy="641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6" name="Picture 4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8348" y="2151761"/>
              <a:ext cx="199136" cy="5876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7" name="Picture 4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2164334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7" name="Group 56"/>
          <p:cNvGrpSpPr/>
          <p:nvPr/>
        </p:nvGrpSpPr>
        <p:grpSpPr>
          <a:xfrm>
            <a:off x="1333881" y="1212822"/>
            <a:ext cx="5936319" cy="614484"/>
            <a:chOff x="1333881" y="1212822"/>
            <a:chExt cx="5936319" cy="614484"/>
          </a:xfrm>
        </p:grpSpPr>
        <p:sp>
          <p:nvSpPr>
            <p:cNvPr id="49" name="Freeform 48"/>
            <p:cNvSpPr/>
            <p:nvPr/>
          </p:nvSpPr>
          <p:spPr>
            <a:xfrm>
              <a:off x="1333881" y="1212823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7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5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6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2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2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2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8"/>
                  </a:lnTo>
                  <a:lnTo>
                    <a:pt x="12288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5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7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924186" y="1212822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90" y="62494"/>
                  </a:lnTo>
                  <a:lnTo>
                    <a:pt x="611432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2"/>
                  </a:lnTo>
                  <a:lnTo>
                    <a:pt x="606290" y="550944"/>
                  </a:lnTo>
                  <a:lnTo>
                    <a:pt x="596093" y="568375"/>
                  </a:lnTo>
                  <a:lnTo>
                    <a:pt x="590949" y="576569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1" y="613438"/>
                  </a:lnTo>
                  <a:lnTo>
                    <a:pt x="512069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9"/>
                  </a:lnTo>
                  <a:lnTo>
                    <a:pt x="12289" y="560182"/>
                  </a:lnTo>
                  <a:lnTo>
                    <a:pt x="7148" y="550944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7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6655717" y="1212822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7" y="22487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8" y="91170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2" y="532552"/>
                  </a:lnTo>
                  <a:lnTo>
                    <a:pt x="606289" y="550944"/>
                  </a:lnTo>
                  <a:lnTo>
                    <a:pt x="596092" y="568375"/>
                  </a:lnTo>
                  <a:lnTo>
                    <a:pt x="590950" y="576569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0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0" y="613438"/>
                  </a:lnTo>
                  <a:lnTo>
                    <a:pt x="80883" y="611434"/>
                  </a:lnTo>
                  <a:lnTo>
                    <a:pt x="62495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9"/>
                  </a:lnTo>
                  <a:lnTo>
                    <a:pt x="12288" y="560182"/>
                  </a:lnTo>
                  <a:lnTo>
                    <a:pt x="7148" y="550944"/>
                  </a:lnTo>
                  <a:lnTo>
                    <a:pt x="2093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7"/>
                  </a:lnTo>
                  <a:lnTo>
                    <a:pt x="53253" y="12290"/>
                  </a:lnTo>
                  <a:lnTo>
                    <a:pt x="62495" y="7146"/>
                  </a:lnTo>
                  <a:lnTo>
                    <a:pt x="80883" y="2092"/>
                  </a:lnTo>
                  <a:lnTo>
                    <a:pt x="91170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260600" y="1308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902200" y="1308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736" y="1212850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5" name="Picture 5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4871" y="1212850"/>
              <a:ext cx="466217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6" name="Picture 5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620" y="1212850"/>
              <a:ext cx="393319" cy="58521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069513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points faut-il ajouter pour obtenir 6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417805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Obtenir de 6 à 10 avec des dominos.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537" y="2598674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80580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points faut-il ajouter pour obtenir 7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09547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points faut-il ajouter pour obtenir 8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2221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points faut-il ajouter pour obtenir 9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2132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575" y="2780789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5062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98" y="2605405"/>
            <a:ext cx="4843399" cy="24227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points faut-il ajouter pour obtenir 10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7600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472795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Oval 3"/>
          <p:cNvSpPr/>
          <p:nvPr/>
        </p:nvSpPr>
        <p:spPr>
          <a:xfrm>
            <a:off x="3816731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290550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6550406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5639181" y="2917317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469900" y="203200"/>
            <a:ext cx="401281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Obtenir de 6 à 10 avec des points.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Oval 8"/>
          <p:cNvSpPr/>
          <p:nvPr/>
        </p:nvSpPr>
        <p:spPr>
          <a:xfrm>
            <a:off x="2905506" y="4070350"/>
            <a:ext cx="665988" cy="665988"/>
          </a:xfrm>
          <a:prstGeom prst="ellipse">
            <a:avLst/>
          </a:prstGeom>
          <a:solidFill>
            <a:srgbClr val="C0FFFF"/>
          </a:solidFill>
          <a:ln w="38100" cap="flat" cmpd="sng" algn="ctr">
            <a:solidFill>
              <a:srgbClr val="C0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8793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525817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Obtenir 7 avec des points.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81182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525817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Obtenir 8 avec des points.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23230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518616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Obtenir 9 avec des points.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7740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525817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Obtenir 10 avec des points.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3172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6 = 5 +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11415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Obtenir de 6 à 10 en additionnant jusqu’ à 5.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6870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7 = 5 +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8368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8 = 5 +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297777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0300" y="3263900"/>
            <a:ext cx="4724349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9 = 5 +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388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63010" y="2347595"/>
            <a:ext cx="2936494" cy="2924810"/>
            <a:chOff x="3763010" y="2347595"/>
            <a:chExt cx="2936494" cy="2924810"/>
          </a:xfrm>
        </p:grpSpPr>
        <p:sp>
          <p:nvSpPr>
            <p:cNvPr id="2" name="Freeform 1"/>
            <p:cNvSpPr/>
            <p:nvPr/>
          </p:nvSpPr>
          <p:spPr>
            <a:xfrm>
              <a:off x="3913858" y="3126783"/>
              <a:ext cx="1992667" cy="1992663"/>
            </a:xfrm>
            <a:custGeom>
              <a:avLst/>
              <a:gdLst/>
              <a:ahLst/>
              <a:cxnLst/>
              <a:rect l="0" t="0" r="0" b="0"/>
              <a:pathLst>
                <a:path w="1992667" h="1992663">
                  <a:moveTo>
                    <a:pt x="0" y="0"/>
                  </a:moveTo>
                  <a:lnTo>
                    <a:pt x="1992666" y="0"/>
                  </a:lnTo>
                  <a:lnTo>
                    <a:pt x="1992666" y="1992662"/>
                  </a:lnTo>
                  <a:lnTo>
                    <a:pt x="0" y="199266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010" y="2347595"/>
              <a:ext cx="2936494" cy="292481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667500"/>
            <a:ext cx="93370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pions dans la casse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Combien de pions en tout, dans la casse et à l’extérieur de la casse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2790" y="419188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5105400" y="423672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54102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427736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47498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7759700" y="290156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853948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Obtenir de 5 à 10 avec des pions.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312543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3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2300" y="3263900"/>
            <a:ext cx="523113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10 = 5 +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80219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360198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Ajouter 5 pour additionner.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8D7204-9150-69A1-19F9-394D0BB93914}"/>
              </a:ext>
            </a:extLst>
          </p:cNvPr>
          <p:cNvSpPr txBox="1"/>
          <p:nvPr/>
        </p:nvSpPr>
        <p:spPr>
          <a:xfrm>
            <a:off x="2225134" y="3263900"/>
            <a:ext cx="523113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5 + 0 = ___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5048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5 + 3 = ___ 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438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5 + 1 = ___ 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883841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5 + 4 = ___ 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40650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77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1100" y="3263900"/>
            <a:ext cx="4977511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7200" b="0" i="0" u="none" baseline="0">
                <a:solidFill>
                  <a:srgbClr val="000000"/>
                </a:solidFill>
                <a:latin typeface="Century Gothic"/>
              </a:rPr>
              <a:t>5 + 2 = ___ </a:t>
            </a:r>
            <a:endParaRPr lang="fr-ca" sz="72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50470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339709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805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981857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6400" y="47117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= 3 +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6400" y="19939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= 5 + 2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2800" y="471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= 3 + 3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2800" y="19939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= 5 + 1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300" y="4381500"/>
            <a:ext cx="81056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Si :</a:t>
            </a:r>
            <a:endParaRPr lang="fr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5900" y="4381500"/>
            <a:ext cx="108024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Alors :</a:t>
            </a:r>
            <a:endParaRPr lang="fr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828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2800" y="4711700"/>
            <a:ext cx="63815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10 + 10 = 20   alors   10 + 11 =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2800" y="1993900"/>
            <a:ext cx="55778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+ 5 = 10   alors   5 + 6 = ___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224" y="203200"/>
            <a:ext cx="291391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les élèves avancés.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8691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63010" y="2347595"/>
            <a:ext cx="2936494" cy="2924810"/>
            <a:chOff x="3763010" y="2347595"/>
            <a:chExt cx="2936494" cy="2924810"/>
          </a:xfrm>
        </p:grpSpPr>
        <p:sp>
          <p:nvSpPr>
            <p:cNvPr id="2" name="Freeform 1"/>
            <p:cNvSpPr/>
            <p:nvPr/>
          </p:nvSpPr>
          <p:spPr>
            <a:xfrm>
              <a:off x="3913858" y="3126783"/>
              <a:ext cx="1992667" cy="1992663"/>
            </a:xfrm>
            <a:custGeom>
              <a:avLst/>
              <a:gdLst/>
              <a:ahLst/>
              <a:cxnLst/>
              <a:rect l="0" t="0" r="0" b="0"/>
              <a:pathLst>
                <a:path w="1992667" h="1992663">
                  <a:moveTo>
                    <a:pt x="0" y="0"/>
                  </a:moveTo>
                  <a:lnTo>
                    <a:pt x="1992666" y="0"/>
                  </a:lnTo>
                  <a:lnTo>
                    <a:pt x="1992666" y="1992662"/>
                  </a:lnTo>
                  <a:lnTo>
                    <a:pt x="0" y="199266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3010" y="2347595"/>
              <a:ext cx="2936494" cy="292481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42790" y="419188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5105400" y="423672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54102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427736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4749800" y="460590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7966710" y="296506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853948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7552690" y="3822700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8125460" y="4398899"/>
            <a:ext cx="388620" cy="388620"/>
          </a:xfrm>
          <a:prstGeom prst="ellipse">
            <a:avLst/>
          </a:prstGeom>
          <a:solidFill>
            <a:srgbClr val="98FB98">
              <a:alpha val="80000"/>
            </a:srgbClr>
          </a:solidFill>
          <a:ln w="25400" cap="flat" cmpd="sng" algn="ctr">
            <a:solidFill>
              <a:srgbClr val="0093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56077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65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67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171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826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7966710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073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73720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7345680" y="362737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572500" y="424840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7759700" y="466242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7966710" y="3822700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7046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98062" y="2370963"/>
            <a:ext cx="2866390" cy="2901442"/>
            <a:chOff x="3798062" y="2370963"/>
            <a:chExt cx="2866390" cy="2901442"/>
          </a:xfrm>
        </p:grpSpPr>
        <p:sp>
          <p:nvSpPr>
            <p:cNvPr id="2" name="Freeform 1"/>
            <p:cNvSpPr/>
            <p:nvPr/>
          </p:nvSpPr>
          <p:spPr>
            <a:xfrm>
              <a:off x="3856072" y="2512205"/>
              <a:ext cx="2671327" cy="750859"/>
            </a:xfrm>
            <a:custGeom>
              <a:avLst/>
              <a:gdLst/>
              <a:ahLst/>
              <a:cxnLst/>
              <a:rect l="0" t="0" r="0" b="0"/>
              <a:pathLst>
                <a:path w="2671327" h="750859">
                  <a:moveTo>
                    <a:pt x="0" y="0"/>
                  </a:moveTo>
                  <a:lnTo>
                    <a:pt x="2671326" y="0"/>
                  </a:lnTo>
                  <a:lnTo>
                    <a:pt x="2671326" y="750858"/>
                  </a:lnTo>
                  <a:lnTo>
                    <a:pt x="0" y="7508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062" y="2370963"/>
              <a:ext cx="2866390" cy="29014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6946900"/>
            <a:ext cx="933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7345680" y="362737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7759700" y="4662424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7966710" y="3822700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3602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7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doigts tenez-vous dans les airs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673" y="241681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203200"/>
            <a:ext cx="937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Obtenir de 5 à 10 avec des doigts.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50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M-15–16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546" y="2413000"/>
            <a:ext cx="3350895" cy="2989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806" y="2950718"/>
            <a:ext cx="2973070" cy="257886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330805" y="5529579"/>
            <a:ext cx="5936319" cy="614484"/>
            <a:chOff x="1330805" y="5529579"/>
            <a:chExt cx="5936319" cy="614484"/>
          </a:xfrm>
        </p:grpSpPr>
        <p:sp>
          <p:nvSpPr>
            <p:cNvPr id="5" name="Freeform 4"/>
            <p:cNvSpPr/>
            <p:nvPr/>
          </p:nvSpPr>
          <p:spPr>
            <a:xfrm>
              <a:off x="1330805" y="5529580"/>
              <a:ext cx="614483" cy="614483"/>
            </a:xfrm>
            <a:custGeom>
              <a:avLst/>
              <a:gdLst/>
              <a:ahLst/>
              <a:cxnLst/>
              <a:rect l="0" t="0" r="0" b="0"/>
              <a:pathLst>
                <a:path w="614483" h="614483">
                  <a:moveTo>
                    <a:pt x="102414" y="0"/>
                  </a:moveTo>
                  <a:lnTo>
                    <a:pt x="522266" y="0"/>
                  </a:lnTo>
                  <a:lnTo>
                    <a:pt x="532550" y="2092"/>
                  </a:lnTo>
                  <a:lnTo>
                    <a:pt x="550941" y="7146"/>
                  </a:lnTo>
                  <a:lnTo>
                    <a:pt x="568375" y="17432"/>
                  </a:lnTo>
                  <a:lnTo>
                    <a:pt x="576567" y="22487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1" y="80885"/>
                  </a:lnTo>
                  <a:lnTo>
                    <a:pt x="613437" y="91170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1" y="532552"/>
                  </a:lnTo>
                  <a:lnTo>
                    <a:pt x="606289" y="550943"/>
                  </a:lnTo>
                  <a:lnTo>
                    <a:pt x="596092" y="568375"/>
                  </a:lnTo>
                  <a:lnTo>
                    <a:pt x="590949" y="576567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1" y="606289"/>
                  </a:lnTo>
                  <a:lnTo>
                    <a:pt x="532550" y="611431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2"/>
                  </a:lnTo>
                  <a:lnTo>
                    <a:pt x="102414" y="614482"/>
                  </a:lnTo>
                  <a:lnTo>
                    <a:pt x="96224" y="613438"/>
                  </a:lnTo>
                  <a:lnTo>
                    <a:pt x="91171" y="613438"/>
                  </a:lnTo>
                  <a:lnTo>
                    <a:pt x="80884" y="611431"/>
                  </a:lnTo>
                  <a:lnTo>
                    <a:pt x="62493" y="606289"/>
                  </a:lnTo>
                  <a:lnTo>
                    <a:pt x="45062" y="596005"/>
                  </a:lnTo>
                  <a:lnTo>
                    <a:pt x="36868" y="590949"/>
                  </a:lnTo>
                  <a:lnTo>
                    <a:pt x="22573" y="576567"/>
                  </a:lnTo>
                  <a:lnTo>
                    <a:pt x="12289" y="560182"/>
                  </a:lnTo>
                  <a:lnTo>
                    <a:pt x="7146" y="550943"/>
                  </a:lnTo>
                  <a:lnTo>
                    <a:pt x="2092" y="532552"/>
                  </a:lnTo>
                  <a:lnTo>
                    <a:pt x="0" y="522355"/>
                  </a:lnTo>
                  <a:lnTo>
                    <a:pt x="0" y="91170"/>
                  </a:lnTo>
                  <a:lnTo>
                    <a:pt x="2092" y="80885"/>
                  </a:lnTo>
                  <a:lnTo>
                    <a:pt x="7146" y="62494"/>
                  </a:lnTo>
                  <a:lnTo>
                    <a:pt x="17431" y="45061"/>
                  </a:lnTo>
                  <a:lnTo>
                    <a:pt x="22573" y="36868"/>
                  </a:lnTo>
                  <a:lnTo>
                    <a:pt x="36868" y="22487"/>
                  </a:lnTo>
                  <a:lnTo>
                    <a:pt x="53254" y="12290"/>
                  </a:lnTo>
                  <a:lnTo>
                    <a:pt x="62493" y="7146"/>
                  </a:lnTo>
                  <a:lnTo>
                    <a:pt x="80884" y="2092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921110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5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2" y="7146"/>
                  </a:lnTo>
                  <a:lnTo>
                    <a:pt x="568375" y="17433"/>
                  </a:lnTo>
                  <a:lnTo>
                    <a:pt x="576568" y="22486"/>
                  </a:lnTo>
                  <a:lnTo>
                    <a:pt x="590949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2" y="80885"/>
                  </a:lnTo>
                  <a:lnTo>
                    <a:pt x="613437" y="91169"/>
                  </a:lnTo>
                  <a:lnTo>
                    <a:pt x="613437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7" y="517211"/>
                  </a:lnTo>
                  <a:lnTo>
                    <a:pt x="613437" y="522355"/>
                  </a:lnTo>
                  <a:lnTo>
                    <a:pt x="611432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49" y="576568"/>
                  </a:lnTo>
                  <a:lnTo>
                    <a:pt x="576568" y="590949"/>
                  </a:lnTo>
                  <a:lnTo>
                    <a:pt x="560181" y="601147"/>
                  </a:lnTo>
                  <a:lnTo>
                    <a:pt x="550942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70" y="614483"/>
                  </a:lnTo>
                  <a:lnTo>
                    <a:pt x="102415" y="614483"/>
                  </a:lnTo>
                  <a:lnTo>
                    <a:pt x="96225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5" y="606289"/>
                  </a:lnTo>
                  <a:lnTo>
                    <a:pt x="45063" y="596006"/>
                  </a:lnTo>
                  <a:lnTo>
                    <a:pt x="36870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2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2" y="80885"/>
                  </a:lnTo>
                  <a:lnTo>
                    <a:pt x="7148" y="62494"/>
                  </a:lnTo>
                  <a:lnTo>
                    <a:pt x="17433" y="45061"/>
                  </a:lnTo>
                  <a:lnTo>
                    <a:pt x="22573" y="36868"/>
                  </a:lnTo>
                  <a:lnTo>
                    <a:pt x="36870" y="22486"/>
                  </a:lnTo>
                  <a:lnTo>
                    <a:pt x="53254" y="12290"/>
                  </a:lnTo>
                  <a:lnTo>
                    <a:pt x="62495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652641" y="5529579"/>
              <a:ext cx="614483" cy="614484"/>
            </a:xfrm>
            <a:custGeom>
              <a:avLst/>
              <a:gdLst/>
              <a:ahLst/>
              <a:cxnLst/>
              <a:rect l="0" t="0" r="0" b="0"/>
              <a:pathLst>
                <a:path w="614483" h="614484">
                  <a:moveTo>
                    <a:pt x="102414" y="0"/>
                  </a:moveTo>
                  <a:lnTo>
                    <a:pt x="522266" y="0"/>
                  </a:lnTo>
                  <a:lnTo>
                    <a:pt x="532551" y="2091"/>
                  </a:lnTo>
                  <a:lnTo>
                    <a:pt x="550943" y="7146"/>
                  </a:lnTo>
                  <a:lnTo>
                    <a:pt x="568375" y="17433"/>
                  </a:lnTo>
                  <a:lnTo>
                    <a:pt x="576567" y="22486"/>
                  </a:lnTo>
                  <a:lnTo>
                    <a:pt x="590950" y="36868"/>
                  </a:lnTo>
                  <a:lnTo>
                    <a:pt x="601147" y="53255"/>
                  </a:lnTo>
                  <a:lnTo>
                    <a:pt x="606289" y="62494"/>
                  </a:lnTo>
                  <a:lnTo>
                    <a:pt x="611433" y="80885"/>
                  </a:lnTo>
                  <a:lnTo>
                    <a:pt x="613438" y="91169"/>
                  </a:lnTo>
                  <a:lnTo>
                    <a:pt x="613438" y="96225"/>
                  </a:lnTo>
                  <a:lnTo>
                    <a:pt x="614482" y="102413"/>
                  </a:lnTo>
                  <a:lnTo>
                    <a:pt x="614482" y="512069"/>
                  </a:lnTo>
                  <a:lnTo>
                    <a:pt x="613438" y="517211"/>
                  </a:lnTo>
                  <a:lnTo>
                    <a:pt x="613438" y="522355"/>
                  </a:lnTo>
                  <a:lnTo>
                    <a:pt x="611433" y="532551"/>
                  </a:lnTo>
                  <a:lnTo>
                    <a:pt x="606289" y="550944"/>
                  </a:lnTo>
                  <a:lnTo>
                    <a:pt x="596093" y="568374"/>
                  </a:lnTo>
                  <a:lnTo>
                    <a:pt x="590950" y="576568"/>
                  </a:lnTo>
                  <a:lnTo>
                    <a:pt x="576567" y="590949"/>
                  </a:lnTo>
                  <a:lnTo>
                    <a:pt x="560181" y="601147"/>
                  </a:lnTo>
                  <a:lnTo>
                    <a:pt x="550943" y="606289"/>
                  </a:lnTo>
                  <a:lnTo>
                    <a:pt x="532551" y="611434"/>
                  </a:lnTo>
                  <a:lnTo>
                    <a:pt x="522266" y="613438"/>
                  </a:lnTo>
                  <a:lnTo>
                    <a:pt x="517210" y="613438"/>
                  </a:lnTo>
                  <a:lnTo>
                    <a:pt x="512069" y="614483"/>
                  </a:lnTo>
                  <a:lnTo>
                    <a:pt x="102414" y="614483"/>
                  </a:lnTo>
                  <a:lnTo>
                    <a:pt x="96227" y="613438"/>
                  </a:lnTo>
                  <a:lnTo>
                    <a:pt x="91171" y="613438"/>
                  </a:lnTo>
                  <a:lnTo>
                    <a:pt x="80884" y="611434"/>
                  </a:lnTo>
                  <a:lnTo>
                    <a:pt x="62496" y="606289"/>
                  </a:lnTo>
                  <a:lnTo>
                    <a:pt x="45062" y="596006"/>
                  </a:lnTo>
                  <a:lnTo>
                    <a:pt x="36871" y="590949"/>
                  </a:lnTo>
                  <a:lnTo>
                    <a:pt x="22573" y="576568"/>
                  </a:lnTo>
                  <a:lnTo>
                    <a:pt x="12289" y="560181"/>
                  </a:lnTo>
                  <a:lnTo>
                    <a:pt x="7148" y="550944"/>
                  </a:lnTo>
                  <a:lnTo>
                    <a:pt x="2093" y="532551"/>
                  </a:lnTo>
                  <a:lnTo>
                    <a:pt x="0" y="522355"/>
                  </a:lnTo>
                  <a:lnTo>
                    <a:pt x="0" y="91169"/>
                  </a:lnTo>
                  <a:lnTo>
                    <a:pt x="2093" y="80885"/>
                  </a:lnTo>
                  <a:lnTo>
                    <a:pt x="7148" y="62494"/>
                  </a:lnTo>
                  <a:lnTo>
                    <a:pt x="17432" y="45061"/>
                  </a:lnTo>
                  <a:lnTo>
                    <a:pt x="22573" y="36868"/>
                  </a:lnTo>
                  <a:lnTo>
                    <a:pt x="36871" y="22486"/>
                  </a:lnTo>
                  <a:lnTo>
                    <a:pt x="53254" y="12290"/>
                  </a:lnTo>
                  <a:lnTo>
                    <a:pt x="62496" y="7146"/>
                  </a:lnTo>
                  <a:lnTo>
                    <a:pt x="80884" y="2091"/>
                  </a:lnTo>
                  <a:lnTo>
                    <a:pt x="91171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6666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06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02200" y="5626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18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38D0A6-3B50-448F-BCAF-35B6327954B0}"/>
</file>

<file path=customXml/itemProps2.xml><?xml version="1.0" encoding="utf-8"?>
<ds:datastoreItem xmlns:ds="http://schemas.openxmlformats.org/officeDocument/2006/customXml" ds:itemID="{A6647DE3-6DBF-455B-B968-83E159E8EAA1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56BC4B5-57F0-43E2-9078-DB501E9C8C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749</Words>
  <Application>Microsoft Office PowerPoint</Application>
  <PresentationFormat>Custom</PresentationFormat>
  <Paragraphs>109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15</cp:revision>
  <dcterms:created xsi:type="dcterms:W3CDTF">2019-07-29T17:17:43Z</dcterms:created>
  <dcterms:modified xsi:type="dcterms:W3CDTF">2023-02-15T20:42:20Z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