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04.12.2013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04.12.2013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04.12.2013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04.12.2013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04.12.2013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BX Benchmarks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Working Group </a:t>
            </a:r>
            <a:r>
              <a:rPr lang="de-DE" dirty="0" err="1" smtClean="0"/>
              <a:t>Results</a:t>
            </a:r>
            <a:endParaRPr lang="de-DE" dirty="0"/>
          </a:p>
          <a:p>
            <a:r>
              <a:rPr lang="de-DE" dirty="0" smtClean="0"/>
              <a:t>BIRS Center, </a:t>
            </a:r>
            <a:r>
              <a:rPr lang="de-DE" dirty="0" err="1" smtClean="0"/>
              <a:t>Dec</a:t>
            </a:r>
            <a:r>
              <a:rPr lang="de-DE" dirty="0" smtClean="0"/>
              <a:t>. 3, 2013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454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Addressed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categories</a:t>
            </a:r>
            <a:r>
              <a:rPr lang="de-DE" dirty="0" smtClean="0"/>
              <a:t> of </a:t>
            </a:r>
            <a:r>
              <a:rPr lang="de-DE" dirty="0" err="1" smtClean="0"/>
              <a:t>bx</a:t>
            </a:r>
            <a:r>
              <a:rPr lang="de-DE" dirty="0" smtClean="0"/>
              <a:t> </a:t>
            </a:r>
            <a:r>
              <a:rPr lang="de-DE" dirty="0" err="1" smtClean="0"/>
              <a:t>benchmarks</a:t>
            </a:r>
            <a:r>
              <a:rPr lang="de-DE" dirty="0" smtClean="0"/>
              <a:t> do </a:t>
            </a:r>
            <a:r>
              <a:rPr lang="de-DE" dirty="0" err="1" smtClean="0"/>
              <a:t>exist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What´s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difference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a </a:t>
            </a:r>
            <a:r>
              <a:rPr lang="de-DE" dirty="0" err="1" smtClean="0"/>
              <a:t>bx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and a </a:t>
            </a:r>
            <a:r>
              <a:rPr lang="de-DE" dirty="0" err="1" smtClean="0"/>
              <a:t>bx</a:t>
            </a:r>
            <a:r>
              <a:rPr lang="de-DE" dirty="0" smtClean="0"/>
              <a:t> </a:t>
            </a:r>
            <a:r>
              <a:rPr lang="de-DE" dirty="0" err="1" smtClean="0"/>
              <a:t>benchmark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bx</a:t>
            </a:r>
            <a:r>
              <a:rPr lang="de-DE" dirty="0" smtClean="0"/>
              <a:t> </a:t>
            </a:r>
            <a:r>
              <a:rPr lang="de-DE" dirty="0" err="1" smtClean="0"/>
              <a:t>benchmarks</a:t>
            </a:r>
            <a:r>
              <a:rPr lang="de-DE" dirty="0" smtClean="0"/>
              <a:t> </a:t>
            </a:r>
            <a:r>
              <a:rPr lang="de-DE" dirty="0" err="1" smtClean="0"/>
              <a:t>expected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measure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formats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bx</a:t>
            </a:r>
            <a:r>
              <a:rPr lang="de-DE" dirty="0" smtClean="0"/>
              <a:t> </a:t>
            </a:r>
            <a:r>
              <a:rPr lang="de-DE" dirty="0" err="1" smtClean="0"/>
              <a:t>benchmark</a:t>
            </a:r>
            <a:r>
              <a:rPr lang="de-DE" dirty="0" smtClean="0"/>
              <a:t> </a:t>
            </a:r>
            <a:r>
              <a:rPr lang="de-DE" dirty="0" err="1" smtClean="0"/>
              <a:t>descriptions</a:t>
            </a:r>
            <a:r>
              <a:rPr lang="de-DE" dirty="0" smtClean="0"/>
              <a:t>?</a:t>
            </a:r>
          </a:p>
          <a:p>
            <a:r>
              <a:rPr lang="de-DE" dirty="0" smtClean="0"/>
              <a:t>[ </a:t>
            </a:r>
            <a:r>
              <a:rPr lang="de-DE" dirty="0" err="1" smtClean="0"/>
              <a:t>Discussion</a:t>
            </a:r>
            <a:r>
              <a:rPr lang="de-DE" dirty="0" smtClean="0"/>
              <a:t> of </a:t>
            </a:r>
            <a:r>
              <a:rPr lang="de-DE" dirty="0" err="1" smtClean="0"/>
              <a:t>meaningfulness</a:t>
            </a:r>
            <a:r>
              <a:rPr lang="de-DE" dirty="0" smtClean="0"/>
              <a:t> of „</a:t>
            </a:r>
            <a:r>
              <a:rPr lang="de-DE" dirty="0" err="1" smtClean="0"/>
              <a:t>incrementality</a:t>
            </a:r>
            <a:r>
              <a:rPr lang="de-DE" dirty="0" smtClean="0"/>
              <a:t>“ in </a:t>
            </a:r>
            <a:r>
              <a:rPr lang="de-DE" dirty="0" err="1" smtClean="0"/>
              <a:t>state-based</a:t>
            </a:r>
            <a:r>
              <a:rPr lang="de-DE" dirty="0" smtClean="0"/>
              <a:t> </a:t>
            </a:r>
            <a:r>
              <a:rPr lang="de-DE" dirty="0" err="1" smtClean="0"/>
              <a:t>scenario</a:t>
            </a:r>
            <a:r>
              <a:rPr lang="de-DE" dirty="0" smtClean="0"/>
              <a:t> 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968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Categories</a:t>
            </a:r>
            <a:r>
              <a:rPr lang="de-DE" dirty="0" smtClean="0"/>
              <a:t> of </a:t>
            </a:r>
            <a:r>
              <a:rPr lang="de-DE" dirty="0" err="1" smtClean="0"/>
              <a:t>bx</a:t>
            </a:r>
            <a:r>
              <a:rPr lang="de-DE" dirty="0" smtClean="0"/>
              <a:t> </a:t>
            </a:r>
            <a:r>
              <a:rPr lang="de-DE" dirty="0"/>
              <a:t>B</a:t>
            </a:r>
            <a:r>
              <a:rPr lang="de-DE" dirty="0" smtClean="0"/>
              <a:t>enchmarks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Functional</a:t>
            </a:r>
            <a:r>
              <a:rPr lang="de-DE" dirty="0" smtClean="0"/>
              <a:t> </a:t>
            </a:r>
            <a:r>
              <a:rPr lang="de-DE" dirty="0" err="1" smtClean="0"/>
              <a:t>bx</a:t>
            </a:r>
            <a:r>
              <a:rPr lang="de-DE" dirty="0" smtClean="0"/>
              <a:t> </a:t>
            </a:r>
            <a:r>
              <a:rPr lang="de-DE" dirty="0" err="1" smtClean="0"/>
              <a:t>benchmarks</a:t>
            </a:r>
            <a:r>
              <a:rPr lang="de-DE" dirty="0" smtClean="0"/>
              <a:t> </a:t>
            </a:r>
            <a:r>
              <a:rPr lang="de-DE" dirty="0" err="1" smtClean="0"/>
              <a:t>address</a:t>
            </a:r>
            <a:r>
              <a:rPr lang="de-DE" dirty="0" smtClean="0"/>
              <a:t> </a:t>
            </a:r>
            <a:r>
              <a:rPr lang="de-DE" dirty="0" err="1" smtClean="0"/>
              <a:t>selected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r>
              <a:rPr lang="de-DE" dirty="0" smtClean="0"/>
              <a:t> of </a:t>
            </a:r>
            <a:r>
              <a:rPr lang="de-DE" dirty="0" err="1" smtClean="0"/>
              <a:t>bx</a:t>
            </a:r>
            <a:r>
              <a:rPr lang="de-DE" dirty="0" smtClean="0"/>
              <a:t> </a:t>
            </a:r>
            <a:r>
              <a:rPr lang="de-DE" dirty="0" err="1" smtClean="0"/>
              <a:t>approaches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Properties of </a:t>
            </a:r>
            <a:r>
              <a:rPr lang="de-DE" dirty="0" err="1" smtClean="0"/>
              <a:t>consistency</a:t>
            </a:r>
            <a:r>
              <a:rPr lang="de-DE" dirty="0" smtClean="0"/>
              <a:t> </a:t>
            </a:r>
            <a:r>
              <a:rPr lang="de-DE" dirty="0" err="1" smtClean="0"/>
              <a:t>relations</a:t>
            </a:r>
            <a:endParaRPr lang="de-DE" dirty="0" smtClean="0"/>
          </a:p>
          <a:p>
            <a:pPr lvl="1"/>
            <a:r>
              <a:rPr lang="de-DE" dirty="0" err="1" smtClean="0"/>
              <a:t>Types</a:t>
            </a:r>
            <a:r>
              <a:rPr lang="de-DE" dirty="0" smtClean="0"/>
              <a:t> of </a:t>
            </a:r>
            <a:r>
              <a:rPr lang="de-DE" dirty="0" err="1" smtClean="0"/>
              <a:t>transformation</a:t>
            </a:r>
            <a:r>
              <a:rPr lang="de-DE" dirty="0" smtClean="0"/>
              <a:t> </a:t>
            </a:r>
            <a:r>
              <a:rPr lang="de-DE" dirty="0" err="1" smtClean="0"/>
              <a:t>scenarios</a:t>
            </a:r>
            <a:endParaRPr lang="de-DE" dirty="0" smtClean="0"/>
          </a:p>
          <a:p>
            <a:pPr lvl="1"/>
            <a:r>
              <a:rPr lang="de-DE" dirty="0" smtClean="0"/>
              <a:t>Laws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bx</a:t>
            </a:r>
            <a:r>
              <a:rPr lang="de-DE" dirty="0" smtClean="0"/>
              <a:t> </a:t>
            </a:r>
            <a:r>
              <a:rPr lang="de-DE" dirty="0" err="1" smtClean="0"/>
              <a:t>approaches</a:t>
            </a:r>
            <a:endParaRPr lang="de-DE" dirty="0" smtClean="0"/>
          </a:p>
          <a:p>
            <a:pPr lvl="1"/>
            <a:r>
              <a:rPr lang="de-DE" dirty="0" smtClean="0"/>
              <a:t>[ </a:t>
            </a:r>
            <a:r>
              <a:rPr lang="de-DE" dirty="0" err="1" smtClean="0"/>
              <a:t>Appropriateness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categories</a:t>
            </a:r>
            <a:r>
              <a:rPr lang="de-DE" dirty="0" smtClean="0"/>
              <a:t> of </a:t>
            </a:r>
            <a:r>
              <a:rPr lang="de-DE" dirty="0" err="1" smtClean="0"/>
              <a:t>data</a:t>
            </a:r>
            <a:r>
              <a:rPr lang="de-DE" dirty="0" smtClean="0"/>
              <a:t> ? ]</a:t>
            </a:r>
          </a:p>
          <a:p>
            <a:pPr lvl="1"/>
            <a:r>
              <a:rPr lang="de-DE" dirty="0" smtClean="0"/>
              <a:t>[ </a:t>
            </a:r>
            <a:r>
              <a:rPr lang="de-DE" dirty="0" err="1" smtClean="0"/>
              <a:t>Platform</a:t>
            </a:r>
            <a:r>
              <a:rPr lang="de-DE" dirty="0" smtClean="0"/>
              <a:t> </a:t>
            </a:r>
            <a:r>
              <a:rPr lang="de-DE" dirty="0" err="1" smtClean="0"/>
              <a:t>dependency</a:t>
            </a:r>
            <a:r>
              <a:rPr lang="de-DE" dirty="0" smtClean="0"/>
              <a:t> ? ]</a:t>
            </a:r>
          </a:p>
          <a:p>
            <a:r>
              <a:rPr lang="de-DE" dirty="0" smtClean="0"/>
              <a:t>Non-</a:t>
            </a:r>
            <a:r>
              <a:rPr lang="de-DE" dirty="0" err="1" smtClean="0"/>
              <a:t>functional</a:t>
            </a:r>
            <a:r>
              <a:rPr lang="de-DE" dirty="0" smtClean="0"/>
              <a:t> </a:t>
            </a:r>
            <a:r>
              <a:rPr lang="de-DE" dirty="0" err="1" smtClean="0"/>
              <a:t>bx</a:t>
            </a:r>
            <a:r>
              <a:rPr lang="de-DE" dirty="0" smtClean="0"/>
              <a:t> </a:t>
            </a:r>
            <a:r>
              <a:rPr lang="de-DE" dirty="0" err="1" smtClean="0"/>
              <a:t>benchmarks</a:t>
            </a:r>
            <a:r>
              <a:rPr lang="de-DE" dirty="0" smtClean="0"/>
              <a:t>: 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154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Categories</a:t>
            </a:r>
            <a:r>
              <a:rPr lang="de-DE" dirty="0" smtClean="0"/>
              <a:t> of </a:t>
            </a:r>
            <a:r>
              <a:rPr lang="de-DE" dirty="0" err="1" smtClean="0"/>
              <a:t>bx</a:t>
            </a:r>
            <a:r>
              <a:rPr lang="de-DE" dirty="0" smtClean="0"/>
              <a:t> </a:t>
            </a:r>
            <a:r>
              <a:rPr lang="de-DE" dirty="0"/>
              <a:t>B</a:t>
            </a:r>
            <a:r>
              <a:rPr lang="de-DE" dirty="0" smtClean="0"/>
              <a:t>enchmarks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… Non-</a:t>
            </a:r>
            <a:r>
              <a:rPr lang="de-DE" dirty="0" err="1" smtClean="0"/>
              <a:t>functional</a:t>
            </a:r>
            <a:r>
              <a:rPr lang="de-DE" dirty="0" smtClean="0"/>
              <a:t> </a:t>
            </a:r>
            <a:r>
              <a:rPr lang="de-DE" dirty="0" err="1"/>
              <a:t>bx</a:t>
            </a:r>
            <a:r>
              <a:rPr lang="de-DE" dirty="0"/>
              <a:t> </a:t>
            </a:r>
            <a:r>
              <a:rPr lang="de-DE" dirty="0" err="1" smtClean="0"/>
              <a:t>benchmarks</a:t>
            </a:r>
            <a:r>
              <a:rPr lang="de-DE" dirty="0" smtClean="0"/>
              <a:t> </a:t>
            </a:r>
            <a:r>
              <a:rPr lang="de-DE" dirty="0" err="1" smtClean="0"/>
              <a:t>address</a:t>
            </a:r>
            <a:r>
              <a:rPr lang="de-DE" dirty="0" smtClean="0"/>
              <a:t> </a:t>
            </a:r>
            <a:r>
              <a:rPr lang="de-DE" dirty="0" err="1" smtClean="0"/>
              <a:t>bx</a:t>
            </a:r>
            <a:r>
              <a:rPr lang="de-DE" dirty="0" smtClean="0"/>
              <a:t> </a:t>
            </a:r>
            <a:r>
              <a:rPr lang="de-DE" dirty="0" err="1" smtClean="0"/>
              <a:t>transformation</a:t>
            </a:r>
            <a:r>
              <a:rPr lang="de-DE" dirty="0" smtClean="0"/>
              <a:t> </a:t>
            </a:r>
            <a:r>
              <a:rPr lang="de-DE" dirty="0" err="1" smtClean="0"/>
              <a:t>characteristics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:</a:t>
            </a:r>
            <a:endParaRPr lang="de-DE" dirty="0"/>
          </a:p>
          <a:p>
            <a:pPr lvl="1"/>
            <a:r>
              <a:rPr lang="de-DE" dirty="0" err="1" smtClean="0"/>
              <a:t>Runtime</a:t>
            </a:r>
            <a:r>
              <a:rPr lang="de-DE" dirty="0" smtClean="0"/>
              <a:t> / </a:t>
            </a:r>
            <a:r>
              <a:rPr lang="de-DE" dirty="0" err="1" smtClean="0"/>
              <a:t>memory</a:t>
            </a:r>
            <a:r>
              <a:rPr lang="de-DE" dirty="0" smtClean="0"/>
              <a:t> </a:t>
            </a:r>
            <a:r>
              <a:rPr lang="de-DE" dirty="0" err="1" smtClean="0"/>
              <a:t>consumption</a:t>
            </a:r>
            <a:endParaRPr lang="de-DE" dirty="0" smtClean="0"/>
          </a:p>
          <a:p>
            <a:pPr lvl="1"/>
            <a:r>
              <a:rPr lang="de-DE" dirty="0" err="1" smtClean="0"/>
              <a:t>Scaleability</a:t>
            </a:r>
            <a:r>
              <a:rPr lang="de-DE" dirty="0" smtClean="0"/>
              <a:t> w.r.t.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of </a:t>
            </a:r>
            <a:r>
              <a:rPr lang="de-DE" dirty="0" err="1" smtClean="0"/>
              <a:t>data</a:t>
            </a:r>
            <a:r>
              <a:rPr lang="de-DE" dirty="0" smtClean="0"/>
              <a:t>, </a:t>
            </a:r>
            <a:r>
              <a:rPr lang="de-DE" dirty="0" err="1" smtClean="0"/>
              <a:t>spec</a:t>
            </a:r>
            <a:r>
              <a:rPr lang="de-DE" dirty="0" smtClean="0"/>
              <a:t>. …</a:t>
            </a:r>
          </a:p>
          <a:p>
            <a:pPr lvl="1"/>
            <a:r>
              <a:rPr lang="de-DE" dirty="0" smtClean="0"/>
              <a:t>Size of </a:t>
            </a:r>
            <a:r>
              <a:rPr lang="de-DE" dirty="0" err="1" smtClean="0"/>
              <a:t>propagated</a:t>
            </a:r>
            <a:r>
              <a:rPr lang="de-DE" dirty="0" smtClean="0"/>
              <a:t> </a:t>
            </a:r>
            <a:r>
              <a:rPr lang="de-DE" dirty="0" err="1" smtClean="0"/>
              <a:t>deltas</a:t>
            </a:r>
            <a:endParaRPr lang="de-DE" dirty="0" smtClean="0"/>
          </a:p>
          <a:p>
            <a:pPr lvl="1"/>
            <a:r>
              <a:rPr lang="de-DE" dirty="0" smtClean="0"/>
              <a:t>[ Loss of </a:t>
            </a:r>
            <a:r>
              <a:rPr lang="de-DE" dirty="0" err="1" smtClean="0"/>
              <a:t>information</a:t>
            </a:r>
            <a:r>
              <a:rPr lang="de-DE" dirty="0" smtClean="0"/>
              <a:t> after update </a:t>
            </a:r>
            <a:r>
              <a:rPr lang="de-DE" dirty="0" err="1" smtClean="0"/>
              <a:t>propagation</a:t>
            </a:r>
            <a:r>
              <a:rPr lang="de-DE" dirty="0" smtClean="0"/>
              <a:t> </a:t>
            </a:r>
            <a:r>
              <a:rPr lang="de-DE" dirty="0" smtClean="0"/>
              <a:t>]</a:t>
            </a:r>
          </a:p>
          <a:p>
            <a:pPr lvl="1"/>
            <a:r>
              <a:rPr lang="de-DE" dirty="0" smtClean="0"/>
              <a:t>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370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</a:t>
            </a:r>
            <a:r>
              <a:rPr lang="de-DE" dirty="0" err="1" smtClean="0"/>
              <a:t>x</a:t>
            </a:r>
            <a:r>
              <a:rPr lang="de-DE" dirty="0" smtClean="0"/>
              <a:t> Benchmark Properties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800" dirty="0" smtClean="0"/>
              <a:t>A </a:t>
            </a:r>
            <a:r>
              <a:rPr lang="de-DE" sz="2800" i="1" dirty="0" err="1" smtClean="0"/>
              <a:t>bx</a:t>
            </a:r>
            <a:r>
              <a:rPr lang="de-DE" sz="2800" i="1" dirty="0" smtClean="0"/>
              <a:t> </a:t>
            </a:r>
            <a:r>
              <a:rPr lang="de-DE" sz="2800" i="1" dirty="0" err="1" smtClean="0"/>
              <a:t>benchmark</a:t>
            </a:r>
            <a:r>
              <a:rPr lang="de-DE" sz="2800" i="1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a </a:t>
            </a:r>
            <a:r>
              <a:rPr lang="de-DE" sz="2800" i="1" dirty="0" err="1" smtClean="0"/>
              <a:t>bx</a:t>
            </a:r>
            <a:r>
              <a:rPr lang="de-DE" sz="2800" i="1" dirty="0" smtClean="0"/>
              <a:t> </a:t>
            </a:r>
            <a:r>
              <a:rPr lang="de-DE" sz="2800" i="1" dirty="0" err="1" smtClean="0"/>
              <a:t>example</a:t>
            </a:r>
            <a:r>
              <a:rPr lang="de-DE" sz="2800" i="1" dirty="0" smtClean="0"/>
              <a:t> </a:t>
            </a:r>
            <a:r>
              <a:rPr lang="de-DE" sz="2800" dirty="0" smtClean="0"/>
              <a:t>(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smtClean="0"/>
              <a:t>an optional additional </a:t>
            </a:r>
            <a:r>
              <a:rPr lang="de-DE" sz="2800" dirty="0" err="1" smtClean="0"/>
              <a:t>characterization</a:t>
            </a:r>
            <a:r>
              <a:rPr lang="de-DE" sz="2800" dirty="0" smtClean="0"/>
              <a:t> w.r.t. </a:t>
            </a:r>
            <a:r>
              <a:rPr lang="de-DE" sz="2800" dirty="0" err="1" smtClean="0"/>
              <a:t>to</a:t>
            </a:r>
            <a:r>
              <a:rPr lang="de-DE" sz="2800" dirty="0" smtClean="0"/>
              <a:t> a </a:t>
            </a:r>
            <a:r>
              <a:rPr lang="de-DE" sz="2800" dirty="0" err="1" smtClean="0"/>
              <a:t>bx</a:t>
            </a:r>
            <a:r>
              <a:rPr lang="de-DE" sz="2800" dirty="0" smtClean="0"/>
              <a:t> </a:t>
            </a:r>
            <a:r>
              <a:rPr lang="de-DE" sz="2800" dirty="0" err="1" smtClean="0"/>
              <a:t>taxonomy</a:t>
            </a:r>
            <a:r>
              <a:rPr lang="de-DE" sz="2800" dirty="0" smtClean="0"/>
              <a:t>) </a:t>
            </a:r>
            <a:r>
              <a:rPr lang="de-DE" sz="2800" dirty="0" err="1" smtClean="0"/>
              <a:t>that</a:t>
            </a:r>
            <a:r>
              <a:rPr lang="de-DE" sz="2800" dirty="0" smtClean="0"/>
              <a:t> </a:t>
            </a:r>
            <a:r>
              <a:rPr lang="de-DE" sz="2800" dirty="0" err="1" smtClean="0"/>
              <a:t>has</a:t>
            </a:r>
            <a:r>
              <a:rPr lang="de-DE" sz="2800" dirty="0" smtClean="0"/>
              <a:t> a</a:t>
            </a:r>
            <a:endParaRPr lang="de-DE" sz="2800" dirty="0" smtClean="0"/>
          </a:p>
          <a:p>
            <a:r>
              <a:rPr lang="de-DE" sz="2800" dirty="0" err="1" smtClean="0"/>
              <a:t>precise</a:t>
            </a:r>
            <a:r>
              <a:rPr lang="de-DE" sz="2800" dirty="0" smtClean="0"/>
              <a:t> </a:t>
            </a:r>
            <a:r>
              <a:rPr lang="de-DE" sz="2800" dirty="0" smtClean="0"/>
              <a:t>and </a:t>
            </a:r>
            <a:r>
              <a:rPr lang="de-DE" sz="2800" dirty="0" err="1" smtClean="0"/>
              <a:t>executable</a:t>
            </a:r>
            <a:r>
              <a:rPr lang="de-DE" sz="2800" dirty="0" smtClean="0"/>
              <a:t> </a:t>
            </a:r>
            <a:r>
              <a:rPr lang="de-DE" sz="2800" dirty="0" err="1" smtClean="0"/>
              <a:t>definition</a:t>
            </a:r>
            <a:r>
              <a:rPr lang="de-DE" sz="2800" dirty="0" smtClean="0"/>
              <a:t> of a </a:t>
            </a:r>
            <a:r>
              <a:rPr lang="de-DE" sz="2800" dirty="0" err="1" smtClean="0"/>
              <a:t>binary</a:t>
            </a:r>
            <a:r>
              <a:rPr lang="de-DE" sz="2800" dirty="0" smtClean="0"/>
              <a:t> </a:t>
            </a:r>
            <a:r>
              <a:rPr lang="de-DE" sz="2800" dirty="0" err="1" smtClean="0"/>
              <a:t>consistency</a:t>
            </a:r>
            <a:r>
              <a:rPr lang="de-DE" sz="2800" dirty="0" smtClean="0"/>
              <a:t> </a:t>
            </a:r>
            <a:r>
              <a:rPr lang="de-DE" sz="2800" dirty="0" err="1" smtClean="0"/>
              <a:t>relation</a:t>
            </a:r>
            <a:r>
              <a:rPr lang="de-DE" sz="2800" dirty="0" smtClean="0"/>
              <a:t> </a:t>
            </a:r>
            <a:r>
              <a:rPr lang="de-DE" sz="2800" dirty="0" smtClean="0"/>
              <a:t>on </a:t>
            </a:r>
            <a:r>
              <a:rPr lang="de-DE" sz="2800" dirty="0" err="1" smtClean="0"/>
              <a:t>source</a:t>
            </a:r>
            <a:r>
              <a:rPr lang="de-DE" sz="2800" dirty="0" smtClean="0"/>
              <a:t> and </a:t>
            </a:r>
            <a:r>
              <a:rPr lang="de-DE" sz="2800" dirty="0" err="1" smtClean="0"/>
              <a:t>target</a:t>
            </a:r>
            <a:r>
              <a:rPr lang="de-DE" sz="2800" dirty="0" smtClean="0"/>
              <a:t> </a:t>
            </a:r>
            <a:r>
              <a:rPr lang="de-DE" sz="2800" dirty="0" err="1" smtClean="0"/>
              <a:t>data</a:t>
            </a:r>
            <a:r>
              <a:rPr lang="de-DE" sz="2800" dirty="0" smtClean="0"/>
              <a:t> (</a:t>
            </a:r>
            <a:r>
              <a:rPr lang="de-DE" sz="2800" dirty="0" err="1" smtClean="0"/>
              <a:t>that</a:t>
            </a:r>
            <a:r>
              <a:rPr lang="de-DE" sz="2800" dirty="0" smtClean="0"/>
              <a:t> </a:t>
            </a:r>
            <a:r>
              <a:rPr lang="de-DE" sz="2800" dirty="0" err="1" smtClean="0"/>
              <a:t>can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used</a:t>
            </a:r>
            <a:r>
              <a:rPr lang="de-DE" sz="2800" dirty="0" smtClean="0"/>
              <a:t> </a:t>
            </a:r>
            <a:r>
              <a:rPr lang="de-DE" sz="2800" dirty="0" err="1" smtClean="0"/>
              <a:t>as</a:t>
            </a:r>
            <a:r>
              <a:rPr lang="de-DE" sz="2800" dirty="0" smtClean="0"/>
              <a:t> </a:t>
            </a:r>
            <a:r>
              <a:rPr lang="de-DE" sz="2800" dirty="0" smtClean="0"/>
              <a:t>an </a:t>
            </a:r>
            <a:r>
              <a:rPr lang="de-DE" sz="2800" dirty="0" err="1" smtClean="0"/>
              <a:t>oracle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a </a:t>
            </a:r>
            <a:r>
              <a:rPr lang="de-DE" sz="2800" dirty="0" err="1" smtClean="0"/>
              <a:t>bx</a:t>
            </a:r>
            <a:r>
              <a:rPr lang="de-DE" sz="2800" dirty="0" smtClean="0"/>
              <a:t> </a:t>
            </a:r>
            <a:r>
              <a:rPr lang="de-DE" sz="2800" dirty="0" err="1" smtClean="0"/>
              <a:t>application</a:t>
            </a:r>
            <a:r>
              <a:rPr lang="de-DE" sz="2800" dirty="0" smtClean="0"/>
              <a:t>)</a:t>
            </a:r>
            <a:endParaRPr lang="de-DE" sz="2800" dirty="0" smtClean="0"/>
          </a:p>
          <a:p>
            <a:r>
              <a:rPr lang="de-DE" sz="2800" dirty="0" smtClean="0"/>
              <a:t>an explicit </a:t>
            </a:r>
            <a:r>
              <a:rPr lang="de-DE" sz="2800" dirty="0" err="1" smtClean="0"/>
              <a:t>definition</a:t>
            </a:r>
            <a:r>
              <a:rPr lang="de-DE" sz="2800" dirty="0" smtClean="0"/>
              <a:t> of </a:t>
            </a:r>
            <a:r>
              <a:rPr lang="de-DE" sz="2800" dirty="0" err="1" smtClean="0"/>
              <a:t>or</a:t>
            </a:r>
            <a:r>
              <a:rPr lang="de-DE" sz="2800" dirty="0" smtClean="0"/>
              <a:t> a </a:t>
            </a:r>
            <a:r>
              <a:rPr lang="de-DE" sz="2800" dirty="0" err="1" smtClean="0"/>
              <a:t>generator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input</a:t>
            </a:r>
            <a:r>
              <a:rPr lang="de-DE" sz="2800" dirty="0" smtClean="0"/>
              <a:t> </a:t>
            </a:r>
            <a:r>
              <a:rPr lang="de-DE" sz="2800" dirty="0" err="1" smtClean="0"/>
              <a:t>data</a:t>
            </a:r>
            <a:r>
              <a:rPr lang="de-DE" sz="2800" dirty="0" smtClean="0"/>
              <a:t> </a:t>
            </a:r>
            <a:r>
              <a:rPr lang="de-DE" sz="2800" dirty="0" err="1" smtClean="0"/>
              <a:t>elements</a:t>
            </a:r>
            <a:r>
              <a:rPr lang="de-DE" sz="2800" dirty="0" smtClean="0"/>
              <a:t> (</a:t>
            </a:r>
            <a:r>
              <a:rPr lang="de-DE" sz="2800" dirty="0" err="1" smtClean="0"/>
              <a:t>for</a:t>
            </a:r>
            <a:r>
              <a:rPr lang="de-DE" sz="2800" dirty="0" smtClean="0"/>
              <a:t> a </a:t>
            </a:r>
            <a:r>
              <a:rPr lang="de-DE" sz="2800" dirty="0" err="1" smtClean="0"/>
              <a:t>bx</a:t>
            </a:r>
            <a:r>
              <a:rPr lang="de-DE" sz="2800" dirty="0" smtClean="0"/>
              <a:t> </a:t>
            </a:r>
            <a:r>
              <a:rPr lang="de-DE" sz="2800" dirty="0" err="1" smtClean="0"/>
              <a:t>application</a:t>
            </a:r>
            <a:r>
              <a:rPr lang="de-DE" sz="2800" dirty="0" smtClean="0"/>
              <a:t>)</a:t>
            </a:r>
            <a:endParaRPr lang="de-DE" sz="2800" dirty="0" smtClean="0"/>
          </a:p>
          <a:p>
            <a:r>
              <a:rPr lang="de-DE" sz="2800" dirty="0" err="1" smtClean="0"/>
              <a:t>set</a:t>
            </a:r>
            <a:r>
              <a:rPr lang="de-DE" sz="2800" dirty="0" smtClean="0"/>
              <a:t> </a:t>
            </a:r>
            <a:r>
              <a:rPr lang="de-DE" sz="2800" dirty="0" smtClean="0"/>
              <a:t>of </a:t>
            </a:r>
            <a:r>
              <a:rPr lang="de-DE" sz="2800" dirty="0" err="1" smtClean="0"/>
              <a:t>precisely</a:t>
            </a:r>
            <a:r>
              <a:rPr lang="de-DE" sz="2800" dirty="0" smtClean="0"/>
              <a:t> </a:t>
            </a:r>
            <a:r>
              <a:rPr lang="de-DE" sz="2800" dirty="0" err="1" smtClean="0"/>
              <a:t>defined</a:t>
            </a:r>
            <a:r>
              <a:rPr lang="de-DE" sz="2800" dirty="0" smtClean="0"/>
              <a:t> </a:t>
            </a:r>
            <a:r>
              <a:rPr lang="de-DE" sz="2800" dirty="0" smtClean="0"/>
              <a:t>update </a:t>
            </a:r>
            <a:r>
              <a:rPr lang="de-DE" sz="2800" dirty="0" err="1" smtClean="0"/>
              <a:t>scenarios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certain</a:t>
            </a:r>
            <a:r>
              <a:rPr lang="de-DE" sz="2800" dirty="0" smtClean="0"/>
              <a:t> </a:t>
            </a:r>
            <a:r>
              <a:rPr lang="de-DE" sz="2800" dirty="0" err="1" smtClean="0"/>
              <a:t>input</a:t>
            </a:r>
            <a:r>
              <a:rPr lang="de-DE" sz="2800" dirty="0" smtClean="0"/>
              <a:t> </a:t>
            </a:r>
            <a:r>
              <a:rPr lang="de-DE" sz="2800" dirty="0" err="1" smtClean="0"/>
              <a:t>data</a:t>
            </a:r>
            <a:r>
              <a:rPr lang="de-DE" sz="2800" dirty="0" smtClean="0"/>
              <a:t> </a:t>
            </a:r>
            <a:r>
              <a:rPr lang="de-DE" sz="2800" dirty="0" err="1" smtClean="0"/>
              <a:t>elements</a:t>
            </a:r>
            <a:endParaRPr lang="de-DE" sz="2800" dirty="0" smtClean="0"/>
          </a:p>
          <a:p>
            <a:r>
              <a:rPr lang="de-DE" sz="2800" dirty="0" err="1" smtClean="0"/>
              <a:t>set</a:t>
            </a:r>
            <a:r>
              <a:rPr lang="de-DE" sz="2800" dirty="0" smtClean="0"/>
              <a:t> </a:t>
            </a:r>
            <a:r>
              <a:rPr lang="de-DE" sz="2800" dirty="0" smtClean="0"/>
              <a:t>of </a:t>
            </a:r>
            <a:r>
              <a:rPr lang="de-DE" sz="2800" dirty="0" err="1" smtClean="0"/>
              <a:t>executable</a:t>
            </a:r>
            <a:r>
              <a:rPr lang="de-DE" sz="2800" dirty="0" smtClean="0"/>
              <a:t> </a:t>
            </a:r>
            <a:r>
              <a:rPr lang="de-DE" sz="2800" dirty="0" err="1" smtClean="0"/>
              <a:t>metrics</a:t>
            </a:r>
            <a:r>
              <a:rPr lang="de-DE" sz="2800" dirty="0" smtClean="0"/>
              <a:t> </a:t>
            </a:r>
            <a:r>
              <a:rPr lang="de-DE" sz="2800" dirty="0" err="1" smtClean="0"/>
              <a:t>definitions</a:t>
            </a:r>
            <a:r>
              <a:rPr lang="de-DE" sz="2800" dirty="0" smtClean="0"/>
              <a:t> (</a:t>
            </a:r>
            <a:r>
              <a:rPr lang="de-DE" sz="2800" dirty="0" err="1" smtClean="0"/>
              <a:t>wit</a:t>
            </a:r>
            <a:r>
              <a:rPr lang="de-DE" sz="2800" dirty="0" err="1" smtClean="0"/>
              <a:t>h</a:t>
            </a:r>
            <a:r>
              <a:rPr lang="de-DE" sz="2800" dirty="0" smtClean="0"/>
              <a:t> an SE </a:t>
            </a:r>
            <a:r>
              <a:rPr lang="de-DE" sz="2800" dirty="0" err="1" smtClean="0"/>
              <a:t>interpretation</a:t>
            </a:r>
            <a:r>
              <a:rPr lang="de-DE" sz="2800" dirty="0" smtClean="0"/>
              <a:t> of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word</a:t>
            </a:r>
            <a:r>
              <a:rPr lang="de-DE" sz="2800" dirty="0" smtClean="0"/>
              <a:t> „</a:t>
            </a:r>
            <a:r>
              <a:rPr lang="de-DE" sz="2800" dirty="0" err="1" smtClean="0"/>
              <a:t>metrics</a:t>
            </a:r>
            <a:r>
              <a:rPr lang="de-DE" sz="2800" dirty="0" smtClean="0"/>
              <a:t>“)</a:t>
            </a:r>
            <a:endParaRPr lang="de-DE" sz="2800" dirty="0" smtClean="0"/>
          </a:p>
          <a:p>
            <a:endParaRPr lang="de-DE" sz="2800" dirty="0" smtClean="0"/>
          </a:p>
          <a:p>
            <a:pPr lvl="1"/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1631034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Further  </a:t>
            </a:r>
            <a:r>
              <a:rPr lang="de-DE" dirty="0" err="1" smtClean="0"/>
              <a:t>bx</a:t>
            </a:r>
            <a:r>
              <a:rPr lang="de-DE" dirty="0" smtClean="0"/>
              <a:t> Benchmark Properties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„</a:t>
            </a:r>
            <a:r>
              <a:rPr lang="de-DE" dirty="0" err="1" smtClean="0"/>
              <a:t>useful</a:t>
            </a:r>
            <a:r>
              <a:rPr lang="de-DE" dirty="0" smtClean="0"/>
              <a:t>“ </a:t>
            </a:r>
            <a:r>
              <a:rPr lang="de-DE" dirty="0" err="1" smtClean="0"/>
              <a:t>bx</a:t>
            </a:r>
            <a:r>
              <a:rPr lang="de-DE" dirty="0" smtClean="0"/>
              <a:t> </a:t>
            </a:r>
            <a:r>
              <a:rPr lang="de-DE" dirty="0" err="1" smtClean="0"/>
              <a:t>benchmark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/>
              <a:t>capture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essence</a:t>
            </a:r>
            <a:r>
              <a:rPr lang="de-DE" dirty="0"/>
              <a:t> of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aspects</a:t>
            </a:r>
            <a:r>
              <a:rPr lang="de-DE" dirty="0" smtClean="0"/>
              <a:t> of a </a:t>
            </a:r>
            <a:r>
              <a:rPr lang="de-DE" dirty="0" err="1"/>
              <a:t>class</a:t>
            </a:r>
            <a:r>
              <a:rPr lang="de-DE" dirty="0"/>
              <a:t> of </a:t>
            </a:r>
            <a:r>
              <a:rPr lang="de-DE" dirty="0" smtClean="0"/>
              <a:t>real-</a:t>
            </a:r>
            <a:r>
              <a:rPr lang="de-DE" dirty="0" err="1" smtClean="0"/>
              <a:t>world</a:t>
            </a:r>
            <a:r>
              <a:rPr lang="de-DE" dirty="0" smtClean="0"/>
              <a:t> </a:t>
            </a:r>
            <a:r>
              <a:rPr lang="de-DE" dirty="0" err="1" smtClean="0"/>
              <a:t>bx</a:t>
            </a:r>
            <a:r>
              <a:rPr lang="de-DE" dirty="0" smtClean="0"/>
              <a:t> </a:t>
            </a: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scenarios</a:t>
            </a:r>
            <a:endParaRPr lang="de-DE" dirty="0" smtClean="0"/>
          </a:p>
          <a:p>
            <a:r>
              <a:rPr lang="de-DE" dirty="0" err="1"/>
              <a:t>b</a:t>
            </a:r>
            <a:r>
              <a:rPr lang="de-DE" dirty="0" err="1" smtClean="0"/>
              <a:t>x</a:t>
            </a:r>
            <a:r>
              <a:rPr lang="de-DE" dirty="0" smtClean="0"/>
              <a:t> </a:t>
            </a:r>
            <a:r>
              <a:rPr lang="de-DE" dirty="0" err="1" smtClean="0"/>
              <a:t>descriptions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exist</a:t>
            </a:r>
            <a:r>
              <a:rPr lang="de-DE" dirty="0" smtClean="0"/>
              <a:t> on different </a:t>
            </a:r>
            <a:r>
              <a:rPr lang="de-DE" dirty="0" err="1" smtClean="0"/>
              <a:t>levels</a:t>
            </a:r>
            <a:r>
              <a:rPr lang="de-DE" dirty="0" smtClean="0"/>
              <a:t> of </a:t>
            </a:r>
            <a:r>
              <a:rPr lang="de-DE" dirty="0" err="1" smtClean="0"/>
              <a:t>abstraction</a:t>
            </a:r>
            <a:r>
              <a:rPr lang="de-DE" dirty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varying</a:t>
            </a:r>
            <a:r>
              <a:rPr lang="de-DE" dirty="0" smtClean="0"/>
              <a:t> </a:t>
            </a:r>
            <a:r>
              <a:rPr lang="de-DE" dirty="0" err="1" smtClean="0"/>
              <a:t>degrees</a:t>
            </a:r>
            <a:r>
              <a:rPr lang="de-DE" dirty="0" smtClean="0"/>
              <a:t> of </a:t>
            </a:r>
            <a:r>
              <a:rPr lang="de-DE" dirty="0" err="1" smtClean="0"/>
              <a:t>dependence</a:t>
            </a:r>
            <a:r>
              <a:rPr lang="de-DE" dirty="0" smtClean="0"/>
              <a:t> on a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execution</a:t>
            </a:r>
            <a:r>
              <a:rPr lang="de-DE" dirty="0" smtClean="0"/>
              <a:t> </a:t>
            </a:r>
            <a:r>
              <a:rPr lang="de-DE" dirty="0" err="1" smtClean="0"/>
              <a:t>platform</a:t>
            </a:r>
            <a:r>
              <a:rPr lang="de-DE" dirty="0" smtClean="0"/>
              <a:t> (PIM </a:t>
            </a:r>
            <a:r>
              <a:rPr lang="de-DE" dirty="0" err="1" smtClean="0"/>
              <a:t>bx</a:t>
            </a:r>
            <a:r>
              <a:rPr lang="de-DE" dirty="0" smtClean="0"/>
              <a:t> </a:t>
            </a:r>
            <a:r>
              <a:rPr lang="de-DE" dirty="0" err="1" smtClean="0"/>
              <a:t>benchmark</a:t>
            </a:r>
            <a:r>
              <a:rPr lang="de-DE" dirty="0"/>
              <a:t> </a:t>
            </a:r>
            <a:r>
              <a:rPr lang="de-DE" dirty="0" err="1" smtClean="0"/>
              <a:t>description</a:t>
            </a:r>
            <a:r>
              <a:rPr lang="de-DE" dirty="0" smtClean="0"/>
              <a:t>, … )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45414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Bildschirmpräsentation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BX Benchmarks</vt:lpstr>
      <vt:lpstr>Addressed Questions</vt:lpstr>
      <vt:lpstr>Categories of bx Benchmarks</vt:lpstr>
      <vt:lpstr>Categories of bx Benchmarks</vt:lpstr>
      <vt:lpstr>bx Benchmark Properties</vt:lpstr>
      <vt:lpstr>Further  bx Benchmark Properties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BX Benchmarks</dc:title>
  <dc:creator>Andy Schuerr</dc:creator>
  <cp:lastModifiedBy>Andy Schuerr</cp:lastModifiedBy>
  <cp:revision>6</cp:revision>
  <dcterms:created xsi:type="dcterms:W3CDTF">2013-12-03T22:36:36Z</dcterms:created>
  <dcterms:modified xsi:type="dcterms:W3CDTF">2013-12-04T02:11:33Z</dcterms:modified>
</cp:coreProperties>
</file>