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17" r:id="rId2"/>
  </p:sldIdLst>
  <p:sldSz cx="9144000" cy="6858000" type="screen4x3"/>
  <p:notesSz cx="6858000" cy="9686925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7E6A4"/>
    <a:srgbClr val="02783A"/>
    <a:srgbClr val="009973"/>
    <a:srgbClr val="375517"/>
    <a:srgbClr val="659A2A"/>
    <a:srgbClr val="808080"/>
    <a:srgbClr val="03A966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2951" autoAdjust="0"/>
    <p:restoredTop sz="95580" autoAdjust="0"/>
  </p:normalViewPr>
  <p:slideViewPr>
    <p:cSldViewPr>
      <p:cViewPr>
        <p:scale>
          <a:sx n="66" d="100"/>
          <a:sy n="66" d="100"/>
        </p:scale>
        <p:origin x="-610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0" y="5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99" y="1949"/>
      </p:cViewPr>
      <p:guideLst>
        <p:guide orient="horz" pos="3050"/>
        <p:guide pos="215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4" tIns="46232" rIns="92464" bIns="46232" numCol="1" anchor="t" anchorCtr="0" compatLnSpc="1">
            <a:prstTxWarp prst="textNoShape">
              <a:avLst/>
            </a:prstTxWarp>
          </a:bodyPr>
          <a:lstStyle>
            <a:lvl1pPr defTabSz="923925" rtl="1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338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4" tIns="46232" rIns="92464" bIns="46232" numCol="1" anchor="t" anchorCtr="0" compatLnSpc="1">
            <a:prstTxWarp prst="textNoShape">
              <a:avLst/>
            </a:prstTxWarp>
          </a:bodyPr>
          <a:lstStyle>
            <a:lvl1pPr algn="r" defTabSz="923925" rtl="1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04325"/>
            <a:ext cx="297338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4" tIns="46232" rIns="92464" bIns="46232" numCol="1" anchor="b" anchorCtr="0" compatLnSpc="1">
            <a:prstTxWarp prst="textNoShape">
              <a:avLst/>
            </a:prstTxWarp>
          </a:bodyPr>
          <a:lstStyle>
            <a:lvl1pPr defTabSz="923925" rtl="1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04325"/>
            <a:ext cx="297338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4" tIns="46232" rIns="92464" bIns="46232" numCol="1" anchor="b" anchorCtr="0" compatLnSpc="1">
            <a:prstTxWarp prst="textNoShape">
              <a:avLst/>
            </a:prstTxWarp>
          </a:bodyPr>
          <a:lstStyle>
            <a:lvl1pPr algn="r" defTabSz="923925" rtl="1">
              <a:spcBef>
                <a:spcPct val="0"/>
              </a:spcBef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14DDD4F1-D078-41AB-94A9-F90C7DA12F84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671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4" tIns="46232" rIns="92464" bIns="46232" numCol="1" anchor="t" anchorCtr="0" compatLnSpc="1">
            <a:prstTxWarp prst="textNoShape">
              <a:avLst/>
            </a:prstTxWarp>
          </a:bodyPr>
          <a:lstStyle>
            <a:lvl1pPr defTabSz="923925" rtl="1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4" tIns="46232" rIns="92464" bIns="46232" numCol="1" anchor="t" anchorCtr="0" compatLnSpc="1">
            <a:prstTxWarp prst="textNoShape">
              <a:avLst/>
            </a:prstTxWarp>
          </a:bodyPr>
          <a:lstStyle>
            <a:lvl1pPr algn="r" defTabSz="923925" rtl="1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8063" y="727075"/>
            <a:ext cx="4843462" cy="3632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600575"/>
            <a:ext cx="5026025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4" tIns="46232" rIns="92464" bIns="462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noProof="0" smtClean="0"/>
              <a:t>Click to edit Master text styles</a:t>
            </a:r>
          </a:p>
          <a:p>
            <a:pPr lvl="1"/>
            <a:r>
              <a:rPr lang="en-US" altLang="he-IL" noProof="0" smtClean="0"/>
              <a:t>Second level</a:t>
            </a:r>
          </a:p>
          <a:p>
            <a:pPr lvl="2"/>
            <a:r>
              <a:rPr lang="en-US" altLang="he-IL" noProof="0" smtClean="0"/>
              <a:t>Third level</a:t>
            </a:r>
          </a:p>
          <a:p>
            <a:pPr lvl="3"/>
            <a:r>
              <a:rPr lang="en-US" altLang="he-IL" noProof="0" smtClean="0"/>
              <a:t>Fourth level</a:t>
            </a:r>
          </a:p>
          <a:p>
            <a:pPr lvl="4"/>
            <a:r>
              <a:rPr lang="en-US" altLang="he-IL" noProof="0" smtClean="0"/>
              <a:t>Fifth level</a:t>
            </a:r>
            <a:endParaRPr lang="en-US" altLang="en-US" noProof="0" smtClean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04325"/>
            <a:ext cx="297338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4" tIns="46232" rIns="92464" bIns="46232" numCol="1" anchor="b" anchorCtr="0" compatLnSpc="1">
            <a:prstTxWarp prst="textNoShape">
              <a:avLst/>
            </a:prstTxWarp>
          </a:bodyPr>
          <a:lstStyle>
            <a:lvl1pPr defTabSz="923925" rtl="1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04325"/>
            <a:ext cx="297338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4" tIns="46232" rIns="92464" bIns="46232" numCol="1" anchor="b" anchorCtr="0" compatLnSpc="1">
            <a:prstTxWarp prst="textNoShape">
              <a:avLst/>
            </a:prstTxWarp>
          </a:bodyPr>
          <a:lstStyle>
            <a:lvl1pPr algn="r" defTabSz="923925" rtl="1">
              <a:spcBef>
                <a:spcPct val="0"/>
              </a:spcBef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27CD8F22-0F0E-425D-AB37-3D8B7BA9BA64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355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DDC69-335B-4E63-ADAA-D372FCC0F2A7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4AA8E-B4C9-4797-80BA-3DC90A54A6CE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04BEF-C4DB-47C0-AA03-CBA65924DEA4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B0F3F-3BD7-4D8A-8242-12FE4FB6846D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99F01-5CDE-4ED4-88A9-50F4DB0C23F7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1BF67-C196-41E6-87B0-19C877439530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21572-280F-4FDA-8DA6-E98E59F8B73F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F59E0-47A6-425D-9DD6-031379DC7400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791A1-5FE1-451B-9983-3EF73785F130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34267-FB00-4B71-BEC7-3BB35AB7F23B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29998-40E2-4151-98FB-04DA838418A0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text styles</a:t>
            </a:r>
          </a:p>
          <a:p>
            <a:pPr lvl="1"/>
            <a:r>
              <a:rPr lang="en-US" altLang="he-IL" smtClean="0"/>
              <a:t>Second level</a:t>
            </a:r>
          </a:p>
          <a:p>
            <a:pPr lvl="2"/>
            <a:r>
              <a:rPr lang="en-US" altLang="he-IL" smtClean="0"/>
              <a:t>Third level</a:t>
            </a:r>
          </a:p>
          <a:p>
            <a:pPr lvl="3"/>
            <a:r>
              <a:rPr lang="en-US" altLang="he-IL" smtClean="0"/>
              <a:t>Fourth level</a:t>
            </a:r>
          </a:p>
          <a:p>
            <a:pPr lvl="4"/>
            <a:r>
              <a:rPr lang="en-US" altLang="he-IL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+mn-lt"/>
                <a:cs typeface="Times New Roman" pitchFamily="18" charset="0"/>
              </a:defRPr>
            </a:lvl1pPr>
          </a:lstStyle>
          <a:p>
            <a:pPr>
              <a:defRPr/>
            </a:pPr>
            <a:fld id="{6417EA91-014E-4372-8D0F-F8091AD215BB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0" y="0"/>
            <a:ext cx="8839200" cy="427038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200" b="1" dirty="0">
                <a:solidFill>
                  <a:srgbClr val="AC0000"/>
                </a:solidFill>
                <a:cs typeface="Arial" charset="0"/>
              </a:rPr>
              <a:t> </a:t>
            </a:r>
            <a:r>
              <a:rPr lang="en-US" sz="2200" b="1" dirty="0" smtClean="0">
                <a:solidFill>
                  <a:srgbClr val="AC0000"/>
                </a:solidFill>
                <a:cs typeface="Arial" charset="0"/>
              </a:rPr>
              <a:t> </a:t>
            </a:r>
            <a:r>
              <a:rPr lang="en-US" sz="2200" b="1" dirty="0" smtClean="0">
                <a:solidFill>
                  <a:srgbClr val="AC0000"/>
                </a:solidFill>
              </a:rPr>
              <a:t>Acknowledgment</a:t>
            </a:r>
            <a:endParaRPr lang="en-US" altLang="en-US" sz="2200" b="1" dirty="0">
              <a:solidFill>
                <a:srgbClr val="AC0000"/>
              </a:solidFill>
              <a:cs typeface="Arial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763000" y="0"/>
            <a:ext cx="457200" cy="6858000"/>
            <a:chOff x="5493" y="0"/>
            <a:chExt cx="288" cy="4320"/>
          </a:xfrm>
        </p:grpSpPr>
        <p:sp>
          <p:nvSpPr>
            <p:cNvPr id="9239" name="Rectangle 5"/>
            <p:cNvSpPr>
              <a:spLocks noChangeArrowheads="1"/>
            </p:cNvSpPr>
            <p:nvPr/>
          </p:nvSpPr>
          <p:spPr bwMode="auto">
            <a:xfrm rot="5400000">
              <a:off x="3469" y="2038"/>
              <a:ext cx="4320" cy="243"/>
            </a:xfrm>
            <a:prstGeom prst="rect">
              <a:avLst/>
            </a:prstGeom>
            <a:solidFill>
              <a:srgbClr val="333333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40000"/>
                </a:lnSpc>
              </a:pPr>
              <a:endParaRPr lang="en-US" altLang="he-IL" sz="1200" b="1">
                <a:solidFill>
                  <a:schemeClr val="bg1"/>
                </a:solidFill>
                <a:cs typeface="Arial" charset="0"/>
              </a:endParaRPr>
            </a:p>
            <a:p>
              <a:pPr algn="ctr">
                <a:lnSpc>
                  <a:spcPct val="40000"/>
                </a:lnSpc>
              </a:pPr>
              <a:r>
                <a:rPr lang="en-US" altLang="he-IL" sz="1600" b="1">
                  <a:solidFill>
                    <a:schemeClr val="bg1"/>
                  </a:solidFill>
                  <a:cs typeface="Arial" charset="0"/>
                </a:rPr>
                <a:t>     </a:t>
              </a:r>
              <a:r>
                <a:rPr lang="en-US" altLang="he-IL" sz="1600">
                  <a:solidFill>
                    <a:schemeClr val="bg1"/>
                  </a:solidFill>
                  <a:cs typeface="Arial" charset="0"/>
                </a:rPr>
                <a:t>Ben Gurion University,  Ehud Meron -  www.bgu.ac.il/~ehud</a:t>
              </a:r>
              <a:endParaRPr lang="en-US" altLang="en-US" sz="1600">
                <a:solidFill>
                  <a:schemeClr val="bg1"/>
                </a:solidFill>
                <a:cs typeface="Arial" charset="0"/>
              </a:endParaRPr>
            </a:p>
          </p:txBody>
        </p:sp>
        <p:pic>
          <p:nvPicPr>
            <p:cNvPr id="9240" name="Picture 6" descr="bgu_logo_smal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493" y="21"/>
              <a:ext cx="288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6"/>
          <p:cNvSpPr/>
          <p:nvPr/>
        </p:nvSpPr>
        <p:spPr>
          <a:xfrm>
            <a:off x="228600" y="609600"/>
            <a:ext cx="847435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Thanks to my students and collaborators: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Erez</a:t>
            </a:r>
            <a:r>
              <a:rPr lang="en-US" dirty="0" smtClean="0"/>
              <a:t> </a:t>
            </a:r>
            <a:r>
              <a:rPr lang="en-US" dirty="0" err="1"/>
              <a:t>Gilad</a:t>
            </a:r>
            <a:r>
              <a:rPr lang="en-US" dirty="0"/>
              <a:t> (former PhD student, BGU</a:t>
            </a:r>
            <a:r>
              <a:rPr lang="en-US" dirty="0" smtClean="0"/>
              <a:t>)</a:t>
            </a:r>
          </a:p>
          <a:p>
            <a:pPr algn="just"/>
            <a:r>
              <a:rPr lang="en-US" dirty="0" err="1"/>
              <a:t>Assaf</a:t>
            </a:r>
            <a:r>
              <a:rPr lang="en-US" dirty="0"/>
              <a:t> </a:t>
            </a:r>
            <a:r>
              <a:rPr lang="en-US" dirty="0" err="1"/>
              <a:t>Kletter</a:t>
            </a:r>
            <a:r>
              <a:rPr lang="en-US" dirty="0"/>
              <a:t> (former PhD student</a:t>
            </a:r>
            <a:r>
              <a:rPr lang="en-US" dirty="0" smtClean="0"/>
              <a:t>)</a:t>
            </a:r>
            <a:endParaRPr lang="en-US" dirty="0"/>
          </a:p>
          <a:p>
            <a:pPr algn="just"/>
            <a:r>
              <a:rPr lang="en-US" dirty="0" err="1"/>
              <a:t>Jost</a:t>
            </a:r>
            <a:r>
              <a:rPr lang="en-US" dirty="0"/>
              <a:t> von Hardenberg (ISAC, Torino)</a:t>
            </a:r>
          </a:p>
          <a:p>
            <a:pPr algn="just"/>
            <a:r>
              <a:rPr lang="en-US" dirty="0" err="1"/>
              <a:t>Antonello</a:t>
            </a:r>
            <a:r>
              <a:rPr lang="en-US" dirty="0"/>
              <a:t> </a:t>
            </a:r>
            <a:r>
              <a:rPr lang="en-US" dirty="0" err="1"/>
              <a:t>Provenzale</a:t>
            </a:r>
            <a:r>
              <a:rPr lang="en-US" dirty="0"/>
              <a:t> (ISAC, Torino)</a:t>
            </a:r>
          </a:p>
          <a:p>
            <a:pPr algn="just"/>
            <a:r>
              <a:rPr lang="en-US" dirty="0"/>
              <a:t>Moshe </a:t>
            </a:r>
            <a:r>
              <a:rPr lang="en-US" dirty="0" err="1"/>
              <a:t>Shachak</a:t>
            </a:r>
            <a:r>
              <a:rPr lang="en-US" dirty="0"/>
              <a:t> (BGU)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Yuval </a:t>
            </a:r>
            <a:r>
              <a:rPr lang="en-US" dirty="0" err="1" smtClean="0"/>
              <a:t>Zelnik</a:t>
            </a:r>
            <a:r>
              <a:rPr lang="en-US" dirty="0" smtClean="0"/>
              <a:t> (PhD student, BGU)</a:t>
            </a:r>
          </a:p>
          <a:p>
            <a:pPr algn="just"/>
            <a:r>
              <a:rPr lang="en-US" dirty="0" err="1" smtClean="0"/>
              <a:t>Shai</a:t>
            </a:r>
            <a:r>
              <a:rPr lang="en-US" dirty="0" smtClean="0"/>
              <a:t> </a:t>
            </a:r>
            <a:r>
              <a:rPr lang="en-US" dirty="0" err="1" smtClean="0"/>
              <a:t>Kinast</a:t>
            </a:r>
            <a:r>
              <a:rPr lang="en-US" dirty="0" smtClean="0"/>
              <a:t> (PhD student BGU)</a:t>
            </a:r>
          </a:p>
          <a:p>
            <a:pPr algn="just"/>
            <a:r>
              <a:rPr lang="en-US" dirty="0" smtClean="0"/>
              <a:t>Golan </a:t>
            </a:r>
            <a:r>
              <a:rPr lang="en-US" dirty="0" err="1" smtClean="0"/>
              <a:t>Bel</a:t>
            </a:r>
            <a:r>
              <a:rPr lang="en-US" dirty="0" smtClean="0"/>
              <a:t> (BGU)</a:t>
            </a:r>
          </a:p>
          <a:p>
            <a:pPr algn="just"/>
            <a:r>
              <a:rPr lang="en-US" dirty="0" err="1" smtClean="0"/>
              <a:t>Hezi</a:t>
            </a:r>
            <a:r>
              <a:rPr lang="en-US" dirty="0" smtClean="0"/>
              <a:t> </a:t>
            </a:r>
            <a:r>
              <a:rPr lang="en-US" dirty="0" err="1" smtClean="0"/>
              <a:t>Yizhaq</a:t>
            </a:r>
            <a:r>
              <a:rPr lang="en-US" dirty="0" smtClean="0"/>
              <a:t> (BGU)</a:t>
            </a:r>
            <a:endParaRPr lang="en-US" dirty="0" smtClean="0"/>
          </a:p>
          <a:p>
            <a:pPr algn="just"/>
            <a:r>
              <a:rPr lang="en-US" dirty="0" err="1" smtClean="0"/>
              <a:t>Aric</a:t>
            </a:r>
            <a:r>
              <a:rPr lang="en-US" dirty="0" smtClean="0"/>
              <a:t> </a:t>
            </a:r>
            <a:r>
              <a:rPr lang="en-US" dirty="0" err="1" smtClean="0"/>
              <a:t>Hagberg</a:t>
            </a:r>
            <a:r>
              <a:rPr lang="en-US" dirty="0" smtClean="0"/>
              <a:t> (LANL)</a:t>
            </a:r>
          </a:p>
        </p:txBody>
      </p:sp>
      <p:sp>
        <p:nvSpPr>
          <p:cNvPr id="3" name="Right Brace 2"/>
          <p:cNvSpPr/>
          <p:nvPr/>
        </p:nvSpPr>
        <p:spPr bwMode="auto">
          <a:xfrm>
            <a:off x="5181600" y="1676400"/>
            <a:ext cx="274320" cy="192024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Right Brace 8"/>
          <p:cNvSpPr/>
          <p:nvPr/>
        </p:nvSpPr>
        <p:spPr bwMode="auto">
          <a:xfrm>
            <a:off x="5181600" y="4480560"/>
            <a:ext cx="274320" cy="192024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91200" y="24384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Vegetation patchiness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1200" y="5083314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Regime shifts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-45720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-45720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94694</TotalTime>
  <Words>90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PowerPoint Presentation</vt:lpstr>
    </vt:vector>
  </TitlesOfParts>
  <Company>Ben-Gurion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Dynamics of plant communities in drylands</dc:title>
  <dc:creator>Ehud</dc:creator>
  <cp:lastModifiedBy>ehud</cp:lastModifiedBy>
  <cp:revision>6834</cp:revision>
  <cp:lastPrinted>2001-06-20T18:45:01Z</cp:lastPrinted>
  <dcterms:created xsi:type="dcterms:W3CDTF">2000-12-23T13:03:16Z</dcterms:created>
  <dcterms:modified xsi:type="dcterms:W3CDTF">2013-05-14T04:35:15Z</dcterms:modified>
</cp:coreProperties>
</file>