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m" ContentType="application/vnd.ms-excel.sheet.macroEnabled.12"/>
  <Default Extension="gif" ContentType="image/gi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2" r:id="rId2"/>
    <p:sldId id="315" r:id="rId3"/>
    <p:sldId id="274" r:id="rId4"/>
    <p:sldId id="317" r:id="rId5"/>
    <p:sldId id="311" r:id="rId6"/>
    <p:sldId id="312" r:id="rId7"/>
    <p:sldId id="273" r:id="rId8"/>
    <p:sldId id="261" r:id="rId9"/>
    <p:sldId id="289" r:id="rId10"/>
    <p:sldId id="275" r:id="rId11"/>
    <p:sldId id="306" r:id="rId12"/>
    <p:sldId id="260" r:id="rId13"/>
    <p:sldId id="263" r:id="rId14"/>
    <p:sldId id="264" r:id="rId15"/>
    <p:sldId id="309" r:id="rId16"/>
    <p:sldId id="290" r:id="rId17"/>
    <p:sldId id="292" r:id="rId18"/>
    <p:sldId id="293" r:id="rId19"/>
    <p:sldId id="294" r:id="rId20"/>
    <p:sldId id="291" r:id="rId21"/>
    <p:sldId id="308" r:id="rId22"/>
    <p:sldId id="296" r:id="rId23"/>
    <p:sldId id="297" r:id="rId24"/>
    <p:sldId id="301" r:id="rId25"/>
    <p:sldId id="302" r:id="rId26"/>
    <p:sldId id="307" r:id="rId27"/>
    <p:sldId id="318" r:id="rId28"/>
    <p:sldId id="319" r:id="rId29"/>
    <p:sldId id="320" r:id="rId30"/>
    <p:sldId id="285" r:id="rId31"/>
    <p:sldId id="283" r:id="rId32"/>
    <p:sldId id="322" r:id="rId33"/>
    <p:sldId id="321" r:id="rId34"/>
    <p:sldId id="269" r:id="rId35"/>
    <p:sldId id="268" r:id="rId36"/>
    <p:sldId id="267" r:id="rId37"/>
    <p:sldId id="310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30" autoAdjust="0"/>
  </p:normalViewPr>
  <p:slideViewPr>
    <p:cSldViewPr>
      <p:cViewPr>
        <p:scale>
          <a:sx n="90" d="100"/>
          <a:sy n="90" d="100"/>
        </p:scale>
        <p:origin x="-6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param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param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Relationship Id="rId2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J:\Chapter_3\Results\meanvalues30\Population_siz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UofManitoba-Master\NWT%20Lynx%201998-2001%20Documents\Lynx%20Stable%20Isotope%20Data%201998-2001%20-%20July%2011,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E:\UofManitoba-Master\NWT%20Lynx%201998-2001%20Documents\Lynx%20Stable%20Isotope%20Data%201998-2001%20-%20July%2011,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functional%20response%20calcul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functional%20response%20calcul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functional%20response%20calcul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timeseries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predpre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pa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17948717949"/>
          <c:y val="0.0453879941434846"/>
          <c:w val="0.858173076923077"/>
          <c:h val="0.809663250366032"/>
        </c:manualLayout>
      </c:layout>
      <c:lineChart>
        <c:grouping val="standard"/>
        <c:varyColors val="0"/>
        <c:ser>
          <c:idx val="0"/>
          <c:order val="0"/>
          <c:spPr>
            <a:ln w="13564">
              <a:solidFill>
                <a:srgbClr val="1FB714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lxraw!$M$2:$M$82</c:f>
              <c:numCache>
                <c:formatCode>General</c:formatCode>
                <c:ptCount val="81"/>
                <c:pt idx="0">
                  <c:v>367.0</c:v>
                </c:pt>
                <c:pt idx="1">
                  <c:v>196.0</c:v>
                </c:pt>
                <c:pt idx="2">
                  <c:v>476.0</c:v>
                </c:pt>
                <c:pt idx="3">
                  <c:v>575.0</c:v>
                </c:pt>
                <c:pt idx="4">
                  <c:v>1300.0</c:v>
                </c:pt>
                <c:pt idx="5">
                  <c:v>2444.0</c:v>
                </c:pt>
                <c:pt idx="6">
                  <c:v>4552.0</c:v>
                </c:pt>
                <c:pt idx="7">
                  <c:v>3687.0</c:v>
                </c:pt>
                <c:pt idx="8">
                  <c:v>3101.0</c:v>
                </c:pt>
                <c:pt idx="9">
                  <c:v>1500.0</c:v>
                </c:pt>
                <c:pt idx="10">
                  <c:v>776.0</c:v>
                </c:pt>
                <c:pt idx="11">
                  <c:v>1369.0</c:v>
                </c:pt>
                <c:pt idx="12">
                  <c:v>1664.0</c:v>
                </c:pt>
                <c:pt idx="13">
                  <c:v>2817.0</c:v>
                </c:pt>
                <c:pt idx="14">
                  <c:v>4395.0</c:v>
                </c:pt>
                <c:pt idx="15">
                  <c:v>5829.0</c:v>
                </c:pt>
                <c:pt idx="16">
                  <c:v>4391.0</c:v>
                </c:pt>
                <c:pt idx="17">
                  <c:v>1909.0</c:v>
                </c:pt>
                <c:pt idx="18">
                  <c:v>981.0</c:v>
                </c:pt>
                <c:pt idx="19">
                  <c:v>1116.0</c:v>
                </c:pt>
                <c:pt idx="20">
                  <c:v>1638.0</c:v>
                </c:pt>
                <c:pt idx="21">
                  <c:v>1742.0</c:v>
                </c:pt>
                <c:pt idx="22">
                  <c:v>1626.0</c:v>
                </c:pt>
                <c:pt idx="23">
                  <c:v>1694.0</c:v>
                </c:pt>
                <c:pt idx="24">
                  <c:v>1803.0</c:v>
                </c:pt>
                <c:pt idx="25">
                  <c:v>1774.0</c:v>
                </c:pt>
                <c:pt idx="26">
                  <c:v>1701.0</c:v>
                </c:pt>
                <c:pt idx="27">
                  <c:v>1065.0</c:v>
                </c:pt>
                <c:pt idx="28">
                  <c:v>1070.0</c:v>
                </c:pt>
                <c:pt idx="29">
                  <c:v>799.0</c:v>
                </c:pt>
                <c:pt idx="30">
                  <c:v>332.0</c:v>
                </c:pt>
                <c:pt idx="31">
                  <c:v>1767.0</c:v>
                </c:pt>
                <c:pt idx="32">
                  <c:v>1637.0</c:v>
                </c:pt>
                <c:pt idx="33">
                  <c:v>1575.0</c:v>
                </c:pt>
                <c:pt idx="34">
                  <c:v>1244.0</c:v>
                </c:pt>
                <c:pt idx="35">
                  <c:v>1382.0</c:v>
                </c:pt>
                <c:pt idx="36">
                  <c:v>602.0</c:v>
                </c:pt>
                <c:pt idx="37">
                  <c:v>616.0</c:v>
                </c:pt>
                <c:pt idx="38">
                  <c:v>617.0</c:v>
                </c:pt>
                <c:pt idx="39">
                  <c:v>544.0</c:v>
                </c:pt>
                <c:pt idx="40">
                  <c:v>2496.0</c:v>
                </c:pt>
                <c:pt idx="41">
                  <c:v>3544.0</c:v>
                </c:pt>
                <c:pt idx="42">
                  <c:v>4959.0</c:v>
                </c:pt>
                <c:pt idx="43">
                  <c:v>4756.0</c:v>
                </c:pt>
                <c:pt idx="44">
                  <c:v>2670.0</c:v>
                </c:pt>
                <c:pt idx="45">
                  <c:v>767.0</c:v>
                </c:pt>
                <c:pt idx="46">
                  <c:v>1378.0</c:v>
                </c:pt>
                <c:pt idx="47">
                  <c:v>1149.0</c:v>
                </c:pt>
                <c:pt idx="48">
                  <c:v>1551.0</c:v>
                </c:pt>
                <c:pt idx="49">
                  <c:v>3345.0</c:v>
                </c:pt>
                <c:pt idx="50">
                  <c:v>4893.0</c:v>
                </c:pt>
                <c:pt idx="51">
                  <c:v>5165.0</c:v>
                </c:pt>
                <c:pt idx="52">
                  <c:v>5492.0</c:v>
                </c:pt>
                <c:pt idx="53">
                  <c:v>2782.0</c:v>
                </c:pt>
                <c:pt idx="54">
                  <c:v>1015.0</c:v>
                </c:pt>
                <c:pt idx="55">
                  <c:v>1243.0</c:v>
                </c:pt>
                <c:pt idx="56">
                  <c:v>581.0</c:v>
                </c:pt>
                <c:pt idx="57">
                  <c:v>1702.0</c:v>
                </c:pt>
                <c:pt idx="58">
                  <c:v>3778.0</c:v>
                </c:pt>
                <c:pt idx="59">
                  <c:v>4539.0</c:v>
                </c:pt>
                <c:pt idx="60">
                  <c:v>3160.0</c:v>
                </c:pt>
                <c:pt idx="61">
                  <c:v>2705.0</c:v>
                </c:pt>
                <c:pt idx="62">
                  <c:v>5980.0</c:v>
                </c:pt>
                <c:pt idx="63">
                  <c:v>2200.0</c:v>
                </c:pt>
                <c:pt idx="64">
                  <c:v>1300.0</c:v>
                </c:pt>
                <c:pt idx="65">
                  <c:v>1005.0</c:v>
                </c:pt>
                <c:pt idx="66">
                  <c:v>1149.0</c:v>
                </c:pt>
                <c:pt idx="67">
                  <c:v>1674.0</c:v>
                </c:pt>
                <c:pt idx="68">
                  <c:v>2037.0</c:v>
                </c:pt>
                <c:pt idx="69">
                  <c:v>3188.0</c:v>
                </c:pt>
                <c:pt idx="70">
                  <c:v>2823.0</c:v>
                </c:pt>
                <c:pt idx="71">
                  <c:v>2094.0</c:v>
                </c:pt>
                <c:pt idx="72">
                  <c:v>2230.0</c:v>
                </c:pt>
                <c:pt idx="73">
                  <c:v>873.0</c:v>
                </c:pt>
                <c:pt idx="74">
                  <c:v>417.0</c:v>
                </c:pt>
                <c:pt idx="75">
                  <c:v>521.0</c:v>
                </c:pt>
                <c:pt idx="76">
                  <c:v>536.0</c:v>
                </c:pt>
                <c:pt idx="77">
                  <c:v>1108.0</c:v>
                </c:pt>
                <c:pt idx="78">
                  <c:v>1011.0</c:v>
                </c:pt>
                <c:pt idx="79">
                  <c:v>709.0</c:v>
                </c:pt>
                <c:pt idx="80">
                  <c:v>2303.0</c:v>
                </c:pt>
              </c:numCache>
            </c:numRef>
          </c:val>
          <c:smooth val="0"/>
        </c:ser>
        <c:ser>
          <c:idx val="1"/>
          <c:order val="1"/>
          <c:spPr>
            <a:ln w="13564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lxraw!$N$2:$N$82</c:f>
              <c:numCache>
                <c:formatCode>General</c:formatCode>
                <c:ptCount val="81"/>
                <c:pt idx="0">
                  <c:v>334.0</c:v>
                </c:pt>
                <c:pt idx="1">
                  <c:v>182.0</c:v>
                </c:pt>
                <c:pt idx="2">
                  <c:v>626.0</c:v>
                </c:pt>
                <c:pt idx="3">
                  <c:v>1433.0</c:v>
                </c:pt>
                <c:pt idx="4">
                  <c:v>2526.0</c:v>
                </c:pt>
                <c:pt idx="5">
                  <c:v>3757.0</c:v>
                </c:pt>
                <c:pt idx="6">
                  <c:v>3503.0</c:v>
                </c:pt>
                <c:pt idx="7">
                  <c:v>3357.0</c:v>
                </c:pt>
                <c:pt idx="8">
                  <c:v>3786.0</c:v>
                </c:pt>
                <c:pt idx="9">
                  <c:v>2372.0</c:v>
                </c:pt>
                <c:pt idx="10">
                  <c:v>1436.0</c:v>
                </c:pt>
                <c:pt idx="11">
                  <c:v>785.0</c:v>
                </c:pt>
                <c:pt idx="12">
                  <c:v>699.0</c:v>
                </c:pt>
                <c:pt idx="13">
                  <c:v>915.0</c:v>
                </c:pt>
                <c:pt idx="14">
                  <c:v>1024.0</c:v>
                </c:pt>
                <c:pt idx="15">
                  <c:v>1693.0</c:v>
                </c:pt>
                <c:pt idx="16">
                  <c:v>2943.0</c:v>
                </c:pt>
                <c:pt idx="17">
                  <c:v>2964.0</c:v>
                </c:pt>
                <c:pt idx="18">
                  <c:v>2752.0</c:v>
                </c:pt>
                <c:pt idx="19">
                  <c:v>1763.0</c:v>
                </c:pt>
                <c:pt idx="20">
                  <c:v>1191.0</c:v>
                </c:pt>
                <c:pt idx="21">
                  <c:v>607.0</c:v>
                </c:pt>
                <c:pt idx="22">
                  <c:v>745.0</c:v>
                </c:pt>
                <c:pt idx="23">
                  <c:v>676.0</c:v>
                </c:pt>
                <c:pt idx="24">
                  <c:v>891.0</c:v>
                </c:pt>
                <c:pt idx="25">
                  <c:v>1999.0</c:v>
                </c:pt>
                <c:pt idx="26">
                  <c:v>1815.0</c:v>
                </c:pt>
                <c:pt idx="27">
                  <c:v>1887.0</c:v>
                </c:pt>
                <c:pt idx="28">
                  <c:v>1190.0</c:v>
                </c:pt>
                <c:pt idx="29">
                  <c:v>552.0</c:v>
                </c:pt>
                <c:pt idx="30">
                  <c:v>631.0</c:v>
                </c:pt>
                <c:pt idx="31">
                  <c:v>1030.0</c:v>
                </c:pt>
                <c:pt idx="32">
                  <c:v>166.0</c:v>
                </c:pt>
                <c:pt idx="33">
                  <c:v>408.0</c:v>
                </c:pt>
                <c:pt idx="34">
                  <c:v>554.0</c:v>
                </c:pt>
                <c:pt idx="35">
                  <c:v>1378.0</c:v>
                </c:pt>
                <c:pt idx="36">
                  <c:v>2029.0</c:v>
                </c:pt>
                <c:pt idx="37">
                  <c:v>1069.0</c:v>
                </c:pt>
                <c:pt idx="38">
                  <c:v>406.0</c:v>
                </c:pt>
                <c:pt idx="39">
                  <c:v>153.0</c:v>
                </c:pt>
                <c:pt idx="40">
                  <c:v>353.0</c:v>
                </c:pt>
                <c:pt idx="41">
                  <c:v>302.0</c:v>
                </c:pt>
                <c:pt idx="42">
                  <c:v>618.0</c:v>
                </c:pt>
                <c:pt idx="43">
                  <c:v>266.0</c:v>
                </c:pt>
                <c:pt idx="44">
                  <c:v>1305.0</c:v>
                </c:pt>
                <c:pt idx="45">
                  <c:v>2395.0</c:v>
                </c:pt>
                <c:pt idx="46">
                  <c:v>408.0</c:v>
                </c:pt>
                <c:pt idx="47">
                  <c:v>290.0</c:v>
                </c:pt>
                <c:pt idx="48">
                  <c:v>247.0</c:v>
                </c:pt>
                <c:pt idx="49">
                  <c:v>334.0</c:v>
                </c:pt>
                <c:pt idx="50">
                  <c:v>395.0</c:v>
                </c:pt>
                <c:pt idx="51">
                  <c:v>443.0</c:v>
                </c:pt>
                <c:pt idx="52">
                  <c:v>1122.0</c:v>
                </c:pt>
                <c:pt idx="53">
                  <c:v>2264.0</c:v>
                </c:pt>
                <c:pt idx="54">
                  <c:v>2950.0</c:v>
                </c:pt>
                <c:pt idx="55">
                  <c:v>1812.0</c:v>
                </c:pt>
                <c:pt idx="56">
                  <c:v>737.0</c:v>
                </c:pt>
                <c:pt idx="57">
                  <c:v>539.0</c:v>
                </c:pt>
                <c:pt idx="58">
                  <c:v>623.0</c:v>
                </c:pt>
                <c:pt idx="59">
                  <c:v>1252.0</c:v>
                </c:pt>
                <c:pt idx="60">
                  <c:v>1982.0</c:v>
                </c:pt>
                <c:pt idx="61">
                  <c:v>2849.0</c:v>
                </c:pt>
                <c:pt idx="62">
                  <c:v>3740.0</c:v>
                </c:pt>
                <c:pt idx="63">
                  <c:v>2320.0</c:v>
                </c:pt>
                <c:pt idx="64">
                  <c:v>961.0</c:v>
                </c:pt>
                <c:pt idx="65">
                  <c:v>925.0</c:v>
                </c:pt>
                <c:pt idx="66">
                  <c:v>805.0</c:v>
                </c:pt>
                <c:pt idx="67">
                  <c:v>668.0</c:v>
                </c:pt>
                <c:pt idx="68">
                  <c:v>799.0</c:v>
                </c:pt>
                <c:pt idx="69">
                  <c:v>1235.0</c:v>
                </c:pt>
                <c:pt idx="70">
                  <c:v>1875.0</c:v>
                </c:pt>
                <c:pt idx="71">
                  <c:v>1256.0</c:v>
                </c:pt>
                <c:pt idx="72">
                  <c:v>1403.0</c:v>
                </c:pt>
                <c:pt idx="73">
                  <c:v>529.0</c:v>
                </c:pt>
                <c:pt idx="74">
                  <c:v>100.0</c:v>
                </c:pt>
                <c:pt idx="75">
                  <c:v>187.0</c:v>
                </c:pt>
                <c:pt idx="76">
                  <c:v>152.0</c:v>
                </c:pt>
                <c:pt idx="77">
                  <c:v>310.0</c:v>
                </c:pt>
                <c:pt idx="78">
                  <c:v>442.0</c:v>
                </c:pt>
                <c:pt idx="79">
                  <c:v>592.0</c:v>
                </c:pt>
                <c:pt idx="80">
                  <c:v>459.0</c:v>
                </c:pt>
              </c:numCache>
            </c:numRef>
          </c:val>
          <c:smooth val="0"/>
        </c:ser>
        <c:ser>
          <c:idx val="3"/>
          <c:order val="2"/>
          <c:spPr>
            <a:ln w="13564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lxraw!$L$2:$L$82</c:f>
              <c:numCache>
                <c:formatCode>General</c:formatCode>
                <c:ptCount val="81"/>
                <c:pt idx="0">
                  <c:v>730.0</c:v>
                </c:pt>
                <c:pt idx="1">
                  <c:v>1006.0</c:v>
                </c:pt>
                <c:pt idx="2">
                  <c:v>2103.0</c:v>
                </c:pt>
                <c:pt idx="3">
                  <c:v>2967.0</c:v>
                </c:pt>
                <c:pt idx="4">
                  <c:v>4881.0</c:v>
                </c:pt>
                <c:pt idx="5">
                  <c:v>7638.0</c:v>
                </c:pt>
                <c:pt idx="6">
                  <c:v>4667.0</c:v>
                </c:pt>
                <c:pt idx="7">
                  <c:v>5240.0</c:v>
                </c:pt>
                <c:pt idx="8">
                  <c:v>3559.0</c:v>
                </c:pt>
                <c:pt idx="9">
                  <c:v>2225.0</c:v>
                </c:pt>
                <c:pt idx="10">
                  <c:v>1564.0</c:v>
                </c:pt>
                <c:pt idx="11">
                  <c:v>1584.0</c:v>
                </c:pt>
                <c:pt idx="12">
                  <c:v>1599.0</c:v>
                </c:pt>
                <c:pt idx="13">
                  <c:v>1797.0</c:v>
                </c:pt>
                <c:pt idx="14">
                  <c:v>2285.0</c:v>
                </c:pt>
                <c:pt idx="15">
                  <c:v>3531.0</c:v>
                </c:pt>
                <c:pt idx="16">
                  <c:v>3551.0</c:v>
                </c:pt>
                <c:pt idx="17">
                  <c:v>3564.0</c:v>
                </c:pt>
                <c:pt idx="18">
                  <c:v>1752.0</c:v>
                </c:pt>
                <c:pt idx="19">
                  <c:v>1388.0</c:v>
                </c:pt>
                <c:pt idx="20">
                  <c:v>1070.0</c:v>
                </c:pt>
                <c:pt idx="21">
                  <c:v>1550.0</c:v>
                </c:pt>
                <c:pt idx="22">
                  <c:v>1135.0</c:v>
                </c:pt>
                <c:pt idx="23">
                  <c:v>1412.0</c:v>
                </c:pt>
                <c:pt idx="24">
                  <c:v>2625.0</c:v>
                </c:pt>
                <c:pt idx="25">
                  <c:v>3332.0</c:v>
                </c:pt>
                <c:pt idx="26">
                  <c:v>1271.0</c:v>
                </c:pt>
                <c:pt idx="27">
                  <c:v>1692.0</c:v>
                </c:pt>
                <c:pt idx="28">
                  <c:v>1610.0</c:v>
                </c:pt>
                <c:pt idx="29">
                  <c:v>831.0</c:v>
                </c:pt>
                <c:pt idx="30">
                  <c:v>515.0</c:v>
                </c:pt>
                <c:pt idx="31">
                  <c:v>1399.0</c:v>
                </c:pt>
                <c:pt idx="32">
                  <c:v>870.0</c:v>
                </c:pt>
                <c:pt idx="33">
                  <c:v>1126.0</c:v>
                </c:pt>
                <c:pt idx="34">
                  <c:v>1517.0</c:v>
                </c:pt>
                <c:pt idx="35">
                  <c:v>3132.0</c:v>
                </c:pt>
                <c:pt idx="36">
                  <c:v>2239.0</c:v>
                </c:pt>
                <c:pt idx="37">
                  <c:v>1608.0</c:v>
                </c:pt>
                <c:pt idx="38">
                  <c:v>1569.0</c:v>
                </c:pt>
                <c:pt idx="39">
                  <c:v>1304.0</c:v>
                </c:pt>
                <c:pt idx="40">
                  <c:v>4058.0</c:v>
                </c:pt>
                <c:pt idx="41">
                  <c:v>3463.0</c:v>
                </c:pt>
                <c:pt idx="42">
                  <c:v>4797.0</c:v>
                </c:pt>
                <c:pt idx="43">
                  <c:v>12570.0</c:v>
                </c:pt>
                <c:pt idx="44">
                  <c:v>7225.0</c:v>
                </c:pt>
                <c:pt idx="45">
                  <c:v>4660.0</c:v>
                </c:pt>
                <c:pt idx="46">
                  <c:v>2195.0</c:v>
                </c:pt>
                <c:pt idx="47">
                  <c:v>2264.0</c:v>
                </c:pt>
                <c:pt idx="48">
                  <c:v>4737.0</c:v>
                </c:pt>
                <c:pt idx="49">
                  <c:v>1022.0</c:v>
                </c:pt>
                <c:pt idx="50">
                  <c:v>1497.0</c:v>
                </c:pt>
                <c:pt idx="51">
                  <c:v>1927.0</c:v>
                </c:pt>
                <c:pt idx="52">
                  <c:v>4084.0</c:v>
                </c:pt>
                <c:pt idx="53">
                  <c:v>8641.0</c:v>
                </c:pt>
                <c:pt idx="54">
                  <c:v>8719.0</c:v>
                </c:pt>
                <c:pt idx="55">
                  <c:v>5190.0</c:v>
                </c:pt>
                <c:pt idx="56">
                  <c:v>3084.0</c:v>
                </c:pt>
                <c:pt idx="57">
                  <c:v>1294.0</c:v>
                </c:pt>
                <c:pt idx="58">
                  <c:v>1119.0</c:v>
                </c:pt>
                <c:pt idx="59">
                  <c:v>1577.0</c:v>
                </c:pt>
                <c:pt idx="60">
                  <c:v>2848.0</c:v>
                </c:pt>
                <c:pt idx="61">
                  <c:v>3696.0</c:v>
                </c:pt>
                <c:pt idx="62">
                  <c:v>5463.0</c:v>
                </c:pt>
                <c:pt idx="63">
                  <c:v>6264.0</c:v>
                </c:pt>
                <c:pt idx="64">
                  <c:v>2760.0</c:v>
                </c:pt>
                <c:pt idx="65">
                  <c:v>1668.0</c:v>
                </c:pt>
                <c:pt idx="66">
                  <c:v>1206.0</c:v>
                </c:pt>
                <c:pt idx="67">
                  <c:v>1050.0</c:v>
                </c:pt>
                <c:pt idx="68">
                  <c:v>1113.0</c:v>
                </c:pt>
                <c:pt idx="69">
                  <c:v>1243.0</c:v>
                </c:pt>
                <c:pt idx="70">
                  <c:v>1230.0</c:v>
                </c:pt>
                <c:pt idx="71">
                  <c:v>600.0</c:v>
                </c:pt>
                <c:pt idx="72">
                  <c:v>2017.0</c:v>
                </c:pt>
                <c:pt idx="73">
                  <c:v>1172.0</c:v>
                </c:pt>
                <c:pt idx="74">
                  <c:v>750.0</c:v>
                </c:pt>
                <c:pt idx="75">
                  <c:v>641.0</c:v>
                </c:pt>
                <c:pt idx="76">
                  <c:v>382.0</c:v>
                </c:pt>
                <c:pt idx="77">
                  <c:v>717.0</c:v>
                </c:pt>
                <c:pt idx="78">
                  <c:v>533.0</c:v>
                </c:pt>
                <c:pt idx="79">
                  <c:v>500.0</c:v>
                </c:pt>
                <c:pt idx="80">
                  <c:v>602.0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554808"/>
        <c:axId val="2101189400"/>
      </c:lineChart>
      <c:catAx>
        <c:axId val="2099554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0536226042075"/>
              <c:y val="0.926660740963441"/>
            </c:manualLayout>
          </c:layout>
          <c:overlay val="0"/>
          <c:spPr>
            <a:noFill/>
            <a:ln w="904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1189400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101189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554808"/>
        <c:crosses val="autoZero"/>
        <c:crossBetween val="between"/>
      </c:valAx>
      <c:spPr>
        <a:solidFill>
          <a:srgbClr val="FFFFFF"/>
        </a:solidFill>
        <a:ln w="113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130">
      <a:noFill/>
      <a:prstDash val="solid"/>
    </a:ln>
  </c:spPr>
  <c:txPr>
    <a:bodyPr/>
    <a:lstStyle/>
    <a:p>
      <a:pPr>
        <a:defRPr sz="103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Wildebeest</c:v>
          </c:tx>
          <c:marker>
            <c:symbol val="none"/>
          </c:marker>
          <c:xVal>
            <c:numRef>
              <c:f>Sheet1!$Q$1:$Q$101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Sheet1!$R$1:$R$101</c:f>
              <c:numCache>
                <c:formatCode>General</c:formatCode>
                <c:ptCount val="101"/>
                <c:pt idx="0">
                  <c:v>0.410625</c:v>
                </c:pt>
                <c:pt idx="1">
                  <c:v>0.365</c:v>
                </c:pt>
                <c:pt idx="2">
                  <c:v>0.3285</c:v>
                </c:pt>
                <c:pt idx="3">
                  <c:v>0.298636363636364</c:v>
                </c:pt>
                <c:pt idx="4">
                  <c:v>0.27375</c:v>
                </c:pt>
                <c:pt idx="5">
                  <c:v>0.252692307692308</c:v>
                </c:pt>
                <c:pt idx="6">
                  <c:v>0.234642857142857</c:v>
                </c:pt>
                <c:pt idx="7">
                  <c:v>0.219</c:v>
                </c:pt>
                <c:pt idx="8">
                  <c:v>0.2053125</c:v>
                </c:pt>
                <c:pt idx="9">
                  <c:v>0.193235294117647</c:v>
                </c:pt>
                <c:pt idx="10">
                  <c:v>0.1825</c:v>
                </c:pt>
                <c:pt idx="11">
                  <c:v>0.172894736842105</c:v>
                </c:pt>
                <c:pt idx="12">
                  <c:v>0.16425</c:v>
                </c:pt>
                <c:pt idx="13">
                  <c:v>0.156428571428571</c:v>
                </c:pt>
                <c:pt idx="14">
                  <c:v>0.149318181818182</c:v>
                </c:pt>
                <c:pt idx="15">
                  <c:v>0.142826086956522</c:v>
                </c:pt>
                <c:pt idx="16">
                  <c:v>0.136875</c:v>
                </c:pt>
                <c:pt idx="17">
                  <c:v>0.1314</c:v>
                </c:pt>
                <c:pt idx="18">
                  <c:v>0.126346153846154</c:v>
                </c:pt>
                <c:pt idx="19">
                  <c:v>0.121666666666667</c:v>
                </c:pt>
                <c:pt idx="20">
                  <c:v>0.117321428571429</c:v>
                </c:pt>
                <c:pt idx="21">
                  <c:v>0.113275862068966</c:v>
                </c:pt>
                <c:pt idx="22">
                  <c:v>0.1095</c:v>
                </c:pt>
                <c:pt idx="23">
                  <c:v>0.105967741935484</c:v>
                </c:pt>
                <c:pt idx="24">
                  <c:v>0.10265625</c:v>
                </c:pt>
                <c:pt idx="25">
                  <c:v>0.0995454545454545</c:v>
                </c:pt>
                <c:pt idx="26">
                  <c:v>0.0966176470588235</c:v>
                </c:pt>
                <c:pt idx="27">
                  <c:v>0.0938571428571429</c:v>
                </c:pt>
                <c:pt idx="28">
                  <c:v>0.09125</c:v>
                </c:pt>
                <c:pt idx="29">
                  <c:v>0.0887837837837838</c:v>
                </c:pt>
                <c:pt idx="30">
                  <c:v>0.0864473684210527</c:v>
                </c:pt>
                <c:pt idx="31">
                  <c:v>0.0842307692307692</c:v>
                </c:pt>
                <c:pt idx="32">
                  <c:v>0.082125</c:v>
                </c:pt>
                <c:pt idx="33">
                  <c:v>0.0801219512195122</c:v>
                </c:pt>
                <c:pt idx="34">
                  <c:v>0.0782142857142857</c:v>
                </c:pt>
                <c:pt idx="35">
                  <c:v>0.0763953488372093</c:v>
                </c:pt>
                <c:pt idx="36">
                  <c:v>0.0746590909090909</c:v>
                </c:pt>
                <c:pt idx="37">
                  <c:v>0.073</c:v>
                </c:pt>
                <c:pt idx="38">
                  <c:v>0.0714130434782609</c:v>
                </c:pt>
                <c:pt idx="39">
                  <c:v>0.0698936170212766</c:v>
                </c:pt>
                <c:pt idx="40">
                  <c:v>0.0684375</c:v>
                </c:pt>
                <c:pt idx="41">
                  <c:v>0.0670408163265306</c:v>
                </c:pt>
                <c:pt idx="42">
                  <c:v>0.0657</c:v>
                </c:pt>
                <c:pt idx="43">
                  <c:v>0.0644117647058824</c:v>
                </c:pt>
                <c:pt idx="44">
                  <c:v>0.0631730769230769</c:v>
                </c:pt>
                <c:pt idx="45">
                  <c:v>0.0619811320754717</c:v>
                </c:pt>
                <c:pt idx="46">
                  <c:v>0.0608333333333333</c:v>
                </c:pt>
                <c:pt idx="47">
                  <c:v>0.0597272727272727</c:v>
                </c:pt>
                <c:pt idx="48">
                  <c:v>0.0586607142857143</c:v>
                </c:pt>
                <c:pt idx="49">
                  <c:v>0.0576315789473684</c:v>
                </c:pt>
                <c:pt idx="50">
                  <c:v>0.0566379310344828</c:v>
                </c:pt>
                <c:pt idx="51">
                  <c:v>0.0556779661016949</c:v>
                </c:pt>
                <c:pt idx="52">
                  <c:v>0.05475</c:v>
                </c:pt>
                <c:pt idx="53">
                  <c:v>0.0538524590163935</c:v>
                </c:pt>
                <c:pt idx="54">
                  <c:v>0.0529838709677419</c:v>
                </c:pt>
                <c:pt idx="55">
                  <c:v>0.0521428571428571</c:v>
                </c:pt>
                <c:pt idx="56">
                  <c:v>0.051328125</c:v>
                </c:pt>
                <c:pt idx="57">
                  <c:v>0.0505384615384615</c:v>
                </c:pt>
                <c:pt idx="58">
                  <c:v>0.0497727272727273</c:v>
                </c:pt>
                <c:pt idx="59">
                  <c:v>0.0490298507462687</c:v>
                </c:pt>
                <c:pt idx="60">
                  <c:v>0.0483088235294118</c:v>
                </c:pt>
                <c:pt idx="61">
                  <c:v>0.0476086956521739</c:v>
                </c:pt>
                <c:pt idx="62">
                  <c:v>0.0469285714285714</c:v>
                </c:pt>
                <c:pt idx="63">
                  <c:v>0.0462676056338028</c:v>
                </c:pt>
                <c:pt idx="64">
                  <c:v>0.045625</c:v>
                </c:pt>
                <c:pt idx="65">
                  <c:v>0.045</c:v>
                </c:pt>
                <c:pt idx="66">
                  <c:v>0.0443918918918919</c:v>
                </c:pt>
                <c:pt idx="67">
                  <c:v>0.0438</c:v>
                </c:pt>
                <c:pt idx="68">
                  <c:v>0.0432236842105263</c:v>
                </c:pt>
                <c:pt idx="69">
                  <c:v>0.0426623376623377</c:v>
                </c:pt>
                <c:pt idx="70">
                  <c:v>0.0421153846153846</c:v>
                </c:pt>
                <c:pt idx="71">
                  <c:v>0.0415822784810127</c:v>
                </c:pt>
                <c:pt idx="72">
                  <c:v>0.0410625</c:v>
                </c:pt>
                <c:pt idx="73">
                  <c:v>0.0405555555555555</c:v>
                </c:pt>
                <c:pt idx="74">
                  <c:v>0.0400609756097561</c:v>
                </c:pt>
                <c:pt idx="75">
                  <c:v>0.0395783132530121</c:v>
                </c:pt>
                <c:pt idx="76">
                  <c:v>0.0391071428571429</c:v>
                </c:pt>
                <c:pt idx="77">
                  <c:v>0.0386470588235294</c:v>
                </c:pt>
                <c:pt idx="78">
                  <c:v>0.0381976744186047</c:v>
                </c:pt>
                <c:pt idx="79">
                  <c:v>0.0377586206896552</c:v>
                </c:pt>
                <c:pt idx="80">
                  <c:v>0.0373295454545455</c:v>
                </c:pt>
                <c:pt idx="81">
                  <c:v>0.0369101123595506</c:v>
                </c:pt>
                <c:pt idx="82">
                  <c:v>0.0365</c:v>
                </c:pt>
                <c:pt idx="83">
                  <c:v>0.0360989010989011</c:v>
                </c:pt>
                <c:pt idx="84">
                  <c:v>0.0357065217391304</c:v>
                </c:pt>
                <c:pt idx="85">
                  <c:v>0.0353225806451613</c:v>
                </c:pt>
                <c:pt idx="86">
                  <c:v>0.0349468085106383</c:v>
                </c:pt>
                <c:pt idx="87">
                  <c:v>0.0345789473684211</c:v>
                </c:pt>
                <c:pt idx="88">
                  <c:v>0.03421875</c:v>
                </c:pt>
                <c:pt idx="89">
                  <c:v>0.0338659793814433</c:v>
                </c:pt>
                <c:pt idx="90">
                  <c:v>0.0335204081632653</c:v>
                </c:pt>
                <c:pt idx="91">
                  <c:v>0.0331818181818182</c:v>
                </c:pt>
                <c:pt idx="92">
                  <c:v>0.03285</c:v>
                </c:pt>
                <c:pt idx="93">
                  <c:v>0.0325247524752475</c:v>
                </c:pt>
                <c:pt idx="94">
                  <c:v>0.0322058823529412</c:v>
                </c:pt>
                <c:pt idx="95">
                  <c:v>0.0318932038834952</c:v>
                </c:pt>
                <c:pt idx="96">
                  <c:v>0.0315865384615385</c:v>
                </c:pt>
                <c:pt idx="97">
                  <c:v>0.0312857142857143</c:v>
                </c:pt>
                <c:pt idx="98">
                  <c:v>0.0309905660377358</c:v>
                </c:pt>
                <c:pt idx="99">
                  <c:v>0.0307009345794393</c:v>
                </c:pt>
                <c:pt idx="100">
                  <c:v>0.0304166666666667</c:v>
                </c:pt>
              </c:numCache>
            </c:numRef>
          </c:yVal>
          <c:smooth val="1"/>
        </c:ser>
        <c:ser>
          <c:idx val="1"/>
          <c:order val="1"/>
          <c:tx>
            <c:v>Gazelle</c:v>
          </c:tx>
          <c:marker>
            <c:symbol val="none"/>
          </c:marker>
          <c:xVal>
            <c:numRef>
              <c:f>Sheet1!$Q$1:$Q$101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Sheet1!$S$1:$S$101</c:f>
              <c:numCache>
                <c:formatCode>General</c:formatCode>
                <c:ptCount val="101"/>
                <c:pt idx="0">
                  <c:v>0.0</c:v>
                </c:pt>
                <c:pt idx="1">
                  <c:v>0.526923076923077</c:v>
                </c:pt>
                <c:pt idx="2">
                  <c:v>0.595652173913044</c:v>
                </c:pt>
                <c:pt idx="3">
                  <c:v>0.622727272727273</c:v>
                </c:pt>
                <c:pt idx="4">
                  <c:v>0.637209302325582</c:v>
                </c:pt>
                <c:pt idx="5">
                  <c:v>0.64622641509434</c:v>
                </c:pt>
                <c:pt idx="6">
                  <c:v>0.652380952380952</c:v>
                </c:pt>
                <c:pt idx="7">
                  <c:v>0.656849315068493</c:v>
                </c:pt>
                <c:pt idx="8">
                  <c:v>0.660240963855422</c:v>
                </c:pt>
                <c:pt idx="9">
                  <c:v>0.662903225806452</c:v>
                </c:pt>
                <c:pt idx="10">
                  <c:v>0.665048543689321</c:v>
                </c:pt>
                <c:pt idx="11">
                  <c:v>0.666814159292035</c:v>
                </c:pt>
                <c:pt idx="12">
                  <c:v>0.668292682926829</c:v>
                </c:pt>
                <c:pt idx="13">
                  <c:v>0.669548872180451</c:v>
                </c:pt>
                <c:pt idx="14">
                  <c:v>0.670629370629371</c:v>
                </c:pt>
                <c:pt idx="15">
                  <c:v>0.67156862745098</c:v>
                </c:pt>
                <c:pt idx="16">
                  <c:v>0.67239263803681</c:v>
                </c:pt>
                <c:pt idx="17">
                  <c:v>0.673121387283237</c:v>
                </c:pt>
                <c:pt idx="18">
                  <c:v>0.673770491803279</c:v>
                </c:pt>
                <c:pt idx="19">
                  <c:v>0.674352331606218</c:v>
                </c:pt>
                <c:pt idx="20">
                  <c:v>0.674876847290641</c:v>
                </c:pt>
                <c:pt idx="21">
                  <c:v>0.675352112676056</c:v>
                </c:pt>
                <c:pt idx="22">
                  <c:v>0.675784753363229</c:v>
                </c:pt>
                <c:pt idx="23">
                  <c:v>0.67618025751073</c:v>
                </c:pt>
                <c:pt idx="24">
                  <c:v>0.676543209876543</c:v>
                </c:pt>
                <c:pt idx="25">
                  <c:v>0.676877470355731</c:v>
                </c:pt>
                <c:pt idx="26">
                  <c:v>0.677186311787072</c:v>
                </c:pt>
                <c:pt idx="27">
                  <c:v>0.677472527472528</c:v>
                </c:pt>
                <c:pt idx="28">
                  <c:v>0.67773851590106</c:v>
                </c:pt>
                <c:pt idx="29">
                  <c:v>0.677986348122867</c:v>
                </c:pt>
                <c:pt idx="30">
                  <c:v>0.678217821782178</c:v>
                </c:pt>
                <c:pt idx="31">
                  <c:v>0.678434504792332</c:v>
                </c:pt>
                <c:pt idx="32">
                  <c:v>0.678637770897833</c:v>
                </c:pt>
                <c:pt idx="33">
                  <c:v>0.678828828828829</c:v>
                </c:pt>
                <c:pt idx="34">
                  <c:v>0.679008746355685</c:v>
                </c:pt>
                <c:pt idx="35">
                  <c:v>0.679178470254958</c:v>
                </c:pt>
                <c:pt idx="36">
                  <c:v>0.679338842975207</c:v>
                </c:pt>
                <c:pt idx="37">
                  <c:v>0.679490616621984</c:v>
                </c:pt>
                <c:pt idx="38">
                  <c:v>0.679634464751958</c:v>
                </c:pt>
                <c:pt idx="39">
                  <c:v>0.679770992366413</c:v>
                </c:pt>
                <c:pt idx="40">
                  <c:v>0.679900744416874</c:v>
                </c:pt>
                <c:pt idx="41">
                  <c:v>0.680024213075061</c:v>
                </c:pt>
                <c:pt idx="42">
                  <c:v>0.680141843971631</c:v>
                </c:pt>
                <c:pt idx="43">
                  <c:v>0.680254041570439</c:v>
                </c:pt>
                <c:pt idx="44">
                  <c:v>0.680361173814899</c:v>
                </c:pt>
                <c:pt idx="45">
                  <c:v>0.68046357615894</c:v>
                </c:pt>
                <c:pt idx="46">
                  <c:v>0.680561555075594</c:v>
                </c:pt>
                <c:pt idx="47">
                  <c:v>0.680655391120508</c:v>
                </c:pt>
                <c:pt idx="48">
                  <c:v>0.680745341614907</c:v>
                </c:pt>
                <c:pt idx="49">
                  <c:v>0.680831643002029</c:v>
                </c:pt>
                <c:pt idx="50">
                  <c:v>0.680914512922465</c:v>
                </c:pt>
                <c:pt idx="51">
                  <c:v>0.680994152046784</c:v>
                </c:pt>
                <c:pt idx="52">
                  <c:v>0.681070745697897</c:v>
                </c:pt>
                <c:pt idx="53">
                  <c:v>0.681144465290807</c:v>
                </c:pt>
                <c:pt idx="54">
                  <c:v>0.68121546961326</c:v>
                </c:pt>
                <c:pt idx="55">
                  <c:v>0.68128390596745</c:v>
                </c:pt>
                <c:pt idx="56">
                  <c:v>0.681349911190053</c:v>
                </c:pt>
                <c:pt idx="57">
                  <c:v>0.681413612565445</c:v>
                </c:pt>
                <c:pt idx="58">
                  <c:v>0.68147512864494</c:v>
                </c:pt>
                <c:pt idx="59">
                  <c:v>0.681534569983137</c:v>
                </c:pt>
                <c:pt idx="60">
                  <c:v>0.681592039800995</c:v>
                </c:pt>
                <c:pt idx="61">
                  <c:v>0.681647634584013</c:v>
                </c:pt>
                <c:pt idx="62">
                  <c:v>0.681701444622793</c:v>
                </c:pt>
                <c:pt idx="63">
                  <c:v>0.68175355450237</c:v>
                </c:pt>
                <c:pt idx="64">
                  <c:v>0.681804043545879</c:v>
                </c:pt>
                <c:pt idx="65">
                  <c:v>0.681852986217458</c:v>
                </c:pt>
                <c:pt idx="66">
                  <c:v>0.681900452488688</c:v>
                </c:pt>
                <c:pt idx="67">
                  <c:v>0.681946508172363</c:v>
                </c:pt>
                <c:pt idx="68">
                  <c:v>0.68199121522694</c:v>
                </c:pt>
                <c:pt idx="69">
                  <c:v>0.682034632034632</c:v>
                </c:pt>
                <c:pt idx="70">
                  <c:v>0.682076813655761</c:v>
                </c:pt>
                <c:pt idx="71">
                  <c:v>0.682117812061711</c:v>
                </c:pt>
                <c:pt idx="72">
                  <c:v>0.682157676348548</c:v>
                </c:pt>
                <c:pt idx="73">
                  <c:v>0.682196452933152</c:v>
                </c:pt>
                <c:pt idx="74">
                  <c:v>0.682234185733513</c:v>
                </c:pt>
                <c:pt idx="75">
                  <c:v>0.682270916334662</c:v>
                </c:pt>
                <c:pt idx="76">
                  <c:v>0.682306684141546</c:v>
                </c:pt>
                <c:pt idx="77">
                  <c:v>0.682341526520052</c:v>
                </c:pt>
                <c:pt idx="78">
                  <c:v>0.682375478927203</c:v>
                </c:pt>
                <c:pt idx="79">
                  <c:v>0.682408575031526</c:v>
                </c:pt>
                <c:pt idx="80">
                  <c:v>0.682440846824409</c:v>
                </c:pt>
                <c:pt idx="81">
                  <c:v>0.682472324723247</c:v>
                </c:pt>
                <c:pt idx="82">
                  <c:v>0.682503037667072</c:v>
                </c:pt>
                <c:pt idx="83">
                  <c:v>0.682533013205282</c:v>
                </c:pt>
                <c:pt idx="84">
                  <c:v>0.682562277580071</c:v>
                </c:pt>
                <c:pt idx="85">
                  <c:v>0.682590855803048</c:v>
                </c:pt>
                <c:pt idx="86">
                  <c:v>0.682618771726535</c:v>
                </c:pt>
                <c:pt idx="87">
                  <c:v>0.682646048109966</c:v>
                </c:pt>
                <c:pt idx="88">
                  <c:v>0.682672706681767</c:v>
                </c:pt>
                <c:pt idx="89">
                  <c:v>0.682698768197089</c:v>
                </c:pt>
                <c:pt idx="90">
                  <c:v>0.682724252491695</c:v>
                </c:pt>
                <c:pt idx="91">
                  <c:v>0.682749178532311</c:v>
                </c:pt>
                <c:pt idx="92">
                  <c:v>0.682773564463706</c:v>
                </c:pt>
                <c:pt idx="93">
                  <c:v>0.682797427652733</c:v>
                </c:pt>
                <c:pt idx="94">
                  <c:v>0.682820784729587</c:v>
                </c:pt>
                <c:pt idx="95">
                  <c:v>0.682843651626443</c:v>
                </c:pt>
                <c:pt idx="96">
                  <c:v>0.682866043613707</c:v>
                </c:pt>
                <c:pt idx="97">
                  <c:v>0.682887975334019</c:v>
                </c:pt>
                <c:pt idx="98">
                  <c:v>0.682909460834181</c:v>
                </c:pt>
                <c:pt idx="99">
                  <c:v>0.682930513595166</c:v>
                </c:pt>
                <c:pt idx="100">
                  <c:v>0.682951146560319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711720"/>
        <c:axId val="2103708728"/>
      </c:scatterChart>
      <c:valAx>
        <c:axId val="210371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708728"/>
        <c:crosses val="autoZero"/>
        <c:crossBetween val="midCat"/>
      </c:valAx>
      <c:valAx>
        <c:axId val="2103708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3711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8940069991251"/>
          <c:y val="0.550925925925926"/>
          <c:w val="0.26717104111986"/>
          <c:h val="0.24150845727617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91135170603674"/>
          <c:y val="0.0555555555555555"/>
          <c:w val="0.675346019247594"/>
          <c:h val="0.822469378827647"/>
        </c:manualLayout>
      </c:layout>
      <c:scatterChart>
        <c:scatterStyle val="smoothMarker"/>
        <c:varyColors val="0"/>
        <c:ser>
          <c:idx val="0"/>
          <c:order val="0"/>
          <c:tx>
            <c:v>vole1</c:v>
          </c:tx>
          <c:marker>
            <c:symbol val="none"/>
          </c:marker>
          <c:xVal>
            <c:numRef>
              <c:f>Sheet1!$T$1:$T$101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Sheet1!$U$1:$U$101</c:f>
              <c:numCache>
                <c:formatCode>General</c:formatCode>
                <c:ptCount val="101"/>
                <c:pt idx="0">
                  <c:v>600.0</c:v>
                </c:pt>
                <c:pt idx="1">
                  <c:v>400.0</c:v>
                </c:pt>
                <c:pt idx="2">
                  <c:v>300.0</c:v>
                </c:pt>
                <c:pt idx="3">
                  <c:v>240.0</c:v>
                </c:pt>
                <c:pt idx="4">
                  <c:v>200.0</c:v>
                </c:pt>
                <c:pt idx="5">
                  <c:v>171.4285714285714</c:v>
                </c:pt>
                <c:pt idx="6">
                  <c:v>150.0</c:v>
                </c:pt>
                <c:pt idx="7">
                  <c:v>133.3333333333334</c:v>
                </c:pt>
                <c:pt idx="8">
                  <c:v>120.0</c:v>
                </c:pt>
                <c:pt idx="9">
                  <c:v>109.0909090909091</c:v>
                </c:pt>
                <c:pt idx="10">
                  <c:v>100.0</c:v>
                </c:pt>
                <c:pt idx="11">
                  <c:v>92.30769230769228</c:v>
                </c:pt>
                <c:pt idx="12">
                  <c:v>85.71428571428572</c:v>
                </c:pt>
                <c:pt idx="13">
                  <c:v>80.0</c:v>
                </c:pt>
                <c:pt idx="14">
                  <c:v>75.0</c:v>
                </c:pt>
                <c:pt idx="15">
                  <c:v>70.58823529411766</c:v>
                </c:pt>
                <c:pt idx="16">
                  <c:v>66.66666666666667</c:v>
                </c:pt>
                <c:pt idx="17">
                  <c:v>63.15789473684206</c:v>
                </c:pt>
                <c:pt idx="18">
                  <c:v>60.0</c:v>
                </c:pt>
                <c:pt idx="19">
                  <c:v>57.14285714285715</c:v>
                </c:pt>
                <c:pt idx="20">
                  <c:v>54.54545454545455</c:v>
                </c:pt>
                <c:pt idx="21">
                  <c:v>52.17391304347826</c:v>
                </c:pt>
                <c:pt idx="22">
                  <c:v>50.0</c:v>
                </c:pt>
                <c:pt idx="23">
                  <c:v>48.0</c:v>
                </c:pt>
                <c:pt idx="24">
                  <c:v>46.15384615384608</c:v>
                </c:pt>
                <c:pt idx="25">
                  <c:v>44.44444444444438</c:v>
                </c:pt>
                <c:pt idx="26">
                  <c:v>42.85714285714282</c:v>
                </c:pt>
                <c:pt idx="27">
                  <c:v>41.3793103448276</c:v>
                </c:pt>
                <c:pt idx="28">
                  <c:v>40.0</c:v>
                </c:pt>
                <c:pt idx="29">
                  <c:v>38.70967741935484</c:v>
                </c:pt>
                <c:pt idx="30">
                  <c:v>37.5</c:v>
                </c:pt>
                <c:pt idx="31">
                  <c:v>36.36363636363632</c:v>
                </c:pt>
                <c:pt idx="32">
                  <c:v>35.29411764705886</c:v>
                </c:pt>
                <c:pt idx="33">
                  <c:v>34.28571428571428</c:v>
                </c:pt>
                <c:pt idx="34">
                  <c:v>33.33333333333334</c:v>
                </c:pt>
                <c:pt idx="35">
                  <c:v>32.43243243243244</c:v>
                </c:pt>
                <c:pt idx="36">
                  <c:v>31.57894736842105</c:v>
                </c:pt>
                <c:pt idx="37">
                  <c:v>30.76923076923077</c:v>
                </c:pt>
                <c:pt idx="38">
                  <c:v>30.0</c:v>
                </c:pt>
                <c:pt idx="39">
                  <c:v>29.26829268292679</c:v>
                </c:pt>
                <c:pt idx="40">
                  <c:v>28.57142857142857</c:v>
                </c:pt>
                <c:pt idx="41">
                  <c:v>27.90697674418605</c:v>
                </c:pt>
                <c:pt idx="42">
                  <c:v>27.27272727272723</c:v>
                </c:pt>
                <c:pt idx="43">
                  <c:v>26.66666666666667</c:v>
                </c:pt>
                <c:pt idx="44">
                  <c:v>26.08695652173913</c:v>
                </c:pt>
                <c:pt idx="45">
                  <c:v>25.53191489361702</c:v>
                </c:pt>
                <c:pt idx="46">
                  <c:v>25.0</c:v>
                </c:pt>
                <c:pt idx="47">
                  <c:v>24.48979591836731</c:v>
                </c:pt>
                <c:pt idx="48">
                  <c:v>24.0</c:v>
                </c:pt>
                <c:pt idx="49">
                  <c:v>23.52941176470588</c:v>
                </c:pt>
                <c:pt idx="50">
                  <c:v>23.07692307692307</c:v>
                </c:pt>
                <c:pt idx="51">
                  <c:v>22.64150943396226</c:v>
                </c:pt>
                <c:pt idx="52">
                  <c:v>22.22222222222218</c:v>
                </c:pt>
                <c:pt idx="53">
                  <c:v>21.81818181818182</c:v>
                </c:pt>
                <c:pt idx="54">
                  <c:v>21.42857142857143</c:v>
                </c:pt>
                <c:pt idx="55">
                  <c:v>21.05263157894733</c:v>
                </c:pt>
                <c:pt idx="56">
                  <c:v>20.68965517241379</c:v>
                </c:pt>
                <c:pt idx="57">
                  <c:v>20.33898305084746</c:v>
                </c:pt>
                <c:pt idx="58">
                  <c:v>20.0</c:v>
                </c:pt>
                <c:pt idx="59">
                  <c:v>19.67213114754098</c:v>
                </c:pt>
                <c:pt idx="60">
                  <c:v>19.35483870967742</c:v>
                </c:pt>
                <c:pt idx="61">
                  <c:v>19.04761904761904</c:v>
                </c:pt>
                <c:pt idx="62">
                  <c:v>18.75</c:v>
                </c:pt>
                <c:pt idx="63">
                  <c:v>18.46153846153846</c:v>
                </c:pt>
                <c:pt idx="64">
                  <c:v>18.1818181818182</c:v>
                </c:pt>
                <c:pt idx="65">
                  <c:v>17.91044776119403</c:v>
                </c:pt>
                <c:pt idx="66">
                  <c:v>17.64705882352942</c:v>
                </c:pt>
                <c:pt idx="67">
                  <c:v>17.39130434782609</c:v>
                </c:pt>
                <c:pt idx="68">
                  <c:v>17.14285714285715</c:v>
                </c:pt>
                <c:pt idx="69">
                  <c:v>16.90140845070422</c:v>
                </c:pt>
                <c:pt idx="70">
                  <c:v>16.66666666666667</c:v>
                </c:pt>
                <c:pt idx="71">
                  <c:v>16.43835616438356</c:v>
                </c:pt>
                <c:pt idx="72">
                  <c:v>16.21621621621622</c:v>
                </c:pt>
                <c:pt idx="73">
                  <c:v>16.0</c:v>
                </c:pt>
                <c:pt idx="74">
                  <c:v>15.78947368421052</c:v>
                </c:pt>
                <c:pt idx="75">
                  <c:v>15.58441558441558</c:v>
                </c:pt>
                <c:pt idx="76">
                  <c:v>15.38461538461538</c:v>
                </c:pt>
                <c:pt idx="77">
                  <c:v>15.18987341772152</c:v>
                </c:pt>
                <c:pt idx="78">
                  <c:v>15.0</c:v>
                </c:pt>
                <c:pt idx="79">
                  <c:v>14.81481481481482</c:v>
                </c:pt>
                <c:pt idx="80">
                  <c:v>14.63414634146342</c:v>
                </c:pt>
                <c:pt idx="81">
                  <c:v>14.45783132530121</c:v>
                </c:pt>
                <c:pt idx="82">
                  <c:v>14.2857142857143</c:v>
                </c:pt>
                <c:pt idx="83">
                  <c:v>14.11764705882353</c:v>
                </c:pt>
                <c:pt idx="84">
                  <c:v>13.95348837209302</c:v>
                </c:pt>
                <c:pt idx="85">
                  <c:v>13.79310344827586</c:v>
                </c:pt>
                <c:pt idx="86">
                  <c:v>13.63636363636364</c:v>
                </c:pt>
                <c:pt idx="87">
                  <c:v>13.48314606741573</c:v>
                </c:pt>
                <c:pt idx="88">
                  <c:v>13.33333333333333</c:v>
                </c:pt>
                <c:pt idx="89">
                  <c:v>13.18681318681318</c:v>
                </c:pt>
                <c:pt idx="90">
                  <c:v>13.04347826086956</c:v>
                </c:pt>
                <c:pt idx="91">
                  <c:v>12.90322580645161</c:v>
                </c:pt>
                <c:pt idx="92">
                  <c:v>12.76595744680851</c:v>
                </c:pt>
                <c:pt idx="93">
                  <c:v>12.63157894736842</c:v>
                </c:pt>
                <c:pt idx="94">
                  <c:v>12.5</c:v>
                </c:pt>
                <c:pt idx="95">
                  <c:v>12.37113402061856</c:v>
                </c:pt>
                <c:pt idx="96">
                  <c:v>12.24489795918367</c:v>
                </c:pt>
                <c:pt idx="97">
                  <c:v>12.12121212121212</c:v>
                </c:pt>
                <c:pt idx="98">
                  <c:v>12.0</c:v>
                </c:pt>
                <c:pt idx="99">
                  <c:v>11.88118811881188</c:v>
                </c:pt>
                <c:pt idx="100">
                  <c:v>11.76470588235294</c:v>
                </c:pt>
              </c:numCache>
            </c:numRef>
          </c:yVal>
          <c:smooth val="1"/>
        </c:ser>
        <c:ser>
          <c:idx val="1"/>
          <c:order val="1"/>
          <c:tx>
            <c:v>vole 2</c:v>
          </c:tx>
          <c:marker>
            <c:symbol val="none"/>
          </c:marker>
          <c:xVal>
            <c:numRef>
              <c:f>Sheet1!$T$1:$T$101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Sheet1!$V$1:$V$101</c:f>
              <c:numCache>
                <c:formatCode>General</c:formatCode>
                <c:ptCount val="101"/>
                <c:pt idx="0">
                  <c:v>0.0</c:v>
                </c:pt>
                <c:pt idx="1">
                  <c:v>54.54545454545455</c:v>
                </c:pt>
                <c:pt idx="2">
                  <c:v>100.0</c:v>
                </c:pt>
                <c:pt idx="3">
                  <c:v>138.4615384615385</c:v>
                </c:pt>
                <c:pt idx="4">
                  <c:v>171.4285714285714</c:v>
                </c:pt>
                <c:pt idx="5">
                  <c:v>200.0</c:v>
                </c:pt>
                <c:pt idx="6">
                  <c:v>225.0</c:v>
                </c:pt>
                <c:pt idx="7">
                  <c:v>247.0588235294118</c:v>
                </c:pt>
                <c:pt idx="8">
                  <c:v>266.6666666666668</c:v>
                </c:pt>
                <c:pt idx="9">
                  <c:v>284.2105263157894</c:v>
                </c:pt>
                <c:pt idx="10">
                  <c:v>300.0</c:v>
                </c:pt>
                <c:pt idx="11">
                  <c:v>314.2857142857142</c:v>
                </c:pt>
                <c:pt idx="12">
                  <c:v>327.2727272727273</c:v>
                </c:pt>
                <c:pt idx="13">
                  <c:v>339.1304347826086</c:v>
                </c:pt>
                <c:pt idx="14">
                  <c:v>350.0</c:v>
                </c:pt>
                <c:pt idx="15">
                  <c:v>360.0</c:v>
                </c:pt>
                <c:pt idx="16">
                  <c:v>369.2307692307693</c:v>
                </c:pt>
                <c:pt idx="17">
                  <c:v>377.7777777777774</c:v>
                </c:pt>
                <c:pt idx="18">
                  <c:v>385.7142857142857</c:v>
                </c:pt>
                <c:pt idx="19">
                  <c:v>393.1034482758621</c:v>
                </c:pt>
                <c:pt idx="20">
                  <c:v>400.0</c:v>
                </c:pt>
                <c:pt idx="21">
                  <c:v>406.4516129032256</c:v>
                </c:pt>
                <c:pt idx="22">
                  <c:v>412.5</c:v>
                </c:pt>
                <c:pt idx="23">
                  <c:v>418.1818181818182</c:v>
                </c:pt>
                <c:pt idx="24">
                  <c:v>423.529411764706</c:v>
                </c:pt>
                <c:pt idx="25">
                  <c:v>428.5714285714286</c:v>
                </c:pt>
                <c:pt idx="26">
                  <c:v>433.3333333333333</c:v>
                </c:pt>
                <c:pt idx="27">
                  <c:v>437.8378378378378</c:v>
                </c:pt>
                <c:pt idx="28">
                  <c:v>442.1052631578947</c:v>
                </c:pt>
                <c:pt idx="29">
                  <c:v>446.1538461538466</c:v>
                </c:pt>
                <c:pt idx="30">
                  <c:v>450.0</c:v>
                </c:pt>
                <c:pt idx="31">
                  <c:v>453.658536585366</c:v>
                </c:pt>
                <c:pt idx="32">
                  <c:v>457.1428571428572</c:v>
                </c:pt>
                <c:pt idx="33">
                  <c:v>460.4651162790694</c:v>
                </c:pt>
                <c:pt idx="34">
                  <c:v>463.6363636363637</c:v>
                </c:pt>
                <c:pt idx="35">
                  <c:v>466.6666666666668</c:v>
                </c:pt>
                <c:pt idx="36">
                  <c:v>469.5652173913043</c:v>
                </c:pt>
                <c:pt idx="37">
                  <c:v>472.340425531915</c:v>
                </c:pt>
                <c:pt idx="38">
                  <c:v>475.0</c:v>
                </c:pt>
                <c:pt idx="39">
                  <c:v>477.5510204081633</c:v>
                </c:pt>
                <c:pt idx="40">
                  <c:v>480.0</c:v>
                </c:pt>
                <c:pt idx="41">
                  <c:v>482.3529411764706</c:v>
                </c:pt>
                <c:pt idx="42">
                  <c:v>484.6153846153847</c:v>
                </c:pt>
                <c:pt idx="43">
                  <c:v>486.7924528301887</c:v>
                </c:pt>
                <c:pt idx="44">
                  <c:v>488.888888888889</c:v>
                </c:pt>
                <c:pt idx="45">
                  <c:v>490.9090909090909</c:v>
                </c:pt>
                <c:pt idx="46">
                  <c:v>492.8571428571428</c:v>
                </c:pt>
                <c:pt idx="47">
                  <c:v>494.7368421052632</c:v>
                </c:pt>
                <c:pt idx="48">
                  <c:v>496.5517241379311</c:v>
                </c:pt>
                <c:pt idx="49">
                  <c:v>498.3050847457627</c:v>
                </c:pt>
                <c:pt idx="50">
                  <c:v>500.0</c:v>
                </c:pt>
                <c:pt idx="51">
                  <c:v>501.6393442622947</c:v>
                </c:pt>
                <c:pt idx="52">
                  <c:v>503.2258064516126</c:v>
                </c:pt>
                <c:pt idx="53">
                  <c:v>504.7619047619043</c:v>
                </c:pt>
                <c:pt idx="54">
                  <c:v>506.25</c:v>
                </c:pt>
                <c:pt idx="55">
                  <c:v>507.6923076923077</c:v>
                </c:pt>
                <c:pt idx="56">
                  <c:v>509.090909090909</c:v>
                </c:pt>
                <c:pt idx="57">
                  <c:v>510.44776119403</c:v>
                </c:pt>
                <c:pt idx="58">
                  <c:v>511.764705882353</c:v>
                </c:pt>
                <c:pt idx="59">
                  <c:v>513.04347826087</c:v>
                </c:pt>
                <c:pt idx="60">
                  <c:v>514.2857142857143</c:v>
                </c:pt>
                <c:pt idx="61">
                  <c:v>515.4929577464784</c:v>
                </c:pt>
                <c:pt idx="62">
                  <c:v>516.6666666666666</c:v>
                </c:pt>
                <c:pt idx="63">
                  <c:v>517.8082191780821</c:v>
                </c:pt>
                <c:pt idx="64">
                  <c:v>518.918918918919</c:v>
                </c:pt>
                <c:pt idx="65">
                  <c:v>520.0</c:v>
                </c:pt>
                <c:pt idx="66">
                  <c:v>521.0526315789475</c:v>
                </c:pt>
                <c:pt idx="67">
                  <c:v>522.077922077922</c:v>
                </c:pt>
                <c:pt idx="68">
                  <c:v>523.0769230769231</c:v>
                </c:pt>
                <c:pt idx="69">
                  <c:v>524.0506329113925</c:v>
                </c:pt>
                <c:pt idx="70">
                  <c:v>525.0</c:v>
                </c:pt>
                <c:pt idx="71">
                  <c:v>525.9259259259254</c:v>
                </c:pt>
                <c:pt idx="72">
                  <c:v>526.8292682926829</c:v>
                </c:pt>
                <c:pt idx="73">
                  <c:v>527.710843373494</c:v>
                </c:pt>
                <c:pt idx="74">
                  <c:v>528.5714285714286</c:v>
                </c:pt>
                <c:pt idx="75">
                  <c:v>529.4117647058823</c:v>
                </c:pt>
                <c:pt idx="76">
                  <c:v>530.2325581395344</c:v>
                </c:pt>
                <c:pt idx="77">
                  <c:v>531.034482758621</c:v>
                </c:pt>
                <c:pt idx="78">
                  <c:v>531.818181818182</c:v>
                </c:pt>
                <c:pt idx="79">
                  <c:v>532.5842696629213</c:v>
                </c:pt>
                <c:pt idx="80">
                  <c:v>533.3333333333334</c:v>
                </c:pt>
                <c:pt idx="81">
                  <c:v>534.0659340659336</c:v>
                </c:pt>
                <c:pt idx="82">
                  <c:v>534.7826086956521</c:v>
                </c:pt>
                <c:pt idx="83">
                  <c:v>535.483870967742</c:v>
                </c:pt>
                <c:pt idx="84">
                  <c:v>536.1702127659574</c:v>
                </c:pt>
                <c:pt idx="85">
                  <c:v>536.842105263158</c:v>
                </c:pt>
                <c:pt idx="86">
                  <c:v>537.5</c:v>
                </c:pt>
                <c:pt idx="87">
                  <c:v>538.1443298969073</c:v>
                </c:pt>
                <c:pt idx="88">
                  <c:v>538.7755102040817</c:v>
                </c:pt>
                <c:pt idx="89">
                  <c:v>539.3939393939394</c:v>
                </c:pt>
                <c:pt idx="90">
                  <c:v>540.0</c:v>
                </c:pt>
                <c:pt idx="91">
                  <c:v>540.5940594059404</c:v>
                </c:pt>
                <c:pt idx="92">
                  <c:v>541.1764705882355</c:v>
                </c:pt>
                <c:pt idx="93">
                  <c:v>541.7475728155335</c:v>
                </c:pt>
                <c:pt idx="94">
                  <c:v>542.3076923076923</c:v>
                </c:pt>
                <c:pt idx="95">
                  <c:v>542.8571428571429</c:v>
                </c:pt>
                <c:pt idx="96">
                  <c:v>543.3962264150936</c:v>
                </c:pt>
                <c:pt idx="97">
                  <c:v>543.9252336448598</c:v>
                </c:pt>
                <c:pt idx="98">
                  <c:v>544.4444444444441</c:v>
                </c:pt>
                <c:pt idx="99">
                  <c:v>544.954128440367</c:v>
                </c:pt>
                <c:pt idx="100">
                  <c:v>545.4545454545454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682664"/>
        <c:axId val="2103679672"/>
      </c:scatterChart>
      <c:valAx>
        <c:axId val="210368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679672"/>
        <c:crosses val="autoZero"/>
        <c:crossBetween val="midCat"/>
      </c:valAx>
      <c:valAx>
        <c:axId val="2103679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3682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7251093613298"/>
          <c:y val="0.055171697287839"/>
          <c:w val="0.159415573053368"/>
          <c:h val="0.1859529017206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17948717949"/>
          <c:y val="0.0453879941434846"/>
          <c:w val="0.858173076923077"/>
          <c:h val="0.809663250366032"/>
        </c:manualLayout>
      </c:layout>
      <c:lineChart>
        <c:grouping val="standard"/>
        <c:varyColors val="0"/>
        <c:ser>
          <c:idx val="0"/>
          <c:order val="0"/>
          <c:spPr>
            <a:ln w="13564">
              <a:solidFill>
                <a:srgbClr val="1FB714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lxraw!$M$2:$M$82</c:f>
              <c:numCache>
                <c:formatCode>General</c:formatCode>
                <c:ptCount val="81"/>
                <c:pt idx="0">
                  <c:v>367.0</c:v>
                </c:pt>
                <c:pt idx="1">
                  <c:v>196.0</c:v>
                </c:pt>
                <c:pt idx="2">
                  <c:v>476.0</c:v>
                </c:pt>
                <c:pt idx="3">
                  <c:v>575.0</c:v>
                </c:pt>
                <c:pt idx="4">
                  <c:v>1300.0</c:v>
                </c:pt>
                <c:pt idx="5">
                  <c:v>2444.0</c:v>
                </c:pt>
                <c:pt idx="6">
                  <c:v>4552.0</c:v>
                </c:pt>
                <c:pt idx="7">
                  <c:v>3687.0</c:v>
                </c:pt>
                <c:pt idx="8">
                  <c:v>3101.0</c:v>
                </c:pt>
                <c:pt idx="9">
                  <c:v>1500.0</c:v>
                </c:pt>
                <c:pt idx="10">
                  <c:v>776.0</c:v>
                </c:pt>
                <c:pt idx="11">
                  <c:v>1369.0</c:v>
                </c:pt>
                <c:pt idx="12">
                  <c:v>1664.0</c:v>
                </c:pt>
                <c:pt idx="13">
                  <c:v>2817.0</c:v>
                </c:pt>
                <c:pt idx="14">
                  <c:v>4395.0</c:v>
                </c:pt>
                <c:pt idx="15">
                  <c:v>5829.0</c:v>
                </c:pt>
                <c:pt idx="16">
                  <c:v>4391.0</c:v>
                </c:pt>
                <c:pt idx="17">
                  <c:v>1909.0</c:v>
                </c:pt>
                <c:pt idx="18">
                  <c:v>981.0</c:v>
                </c:pt>
                <c:pt idx="19">
                  <c:v>1116.0</c:v>
                </c:pt>
                <c:pt idx="20">
                  <c:v>1638.0</c:v>
                </c:pt>
                <c:pt idx="21">
                  <c:v>1742.0</c:v>
                </c:pt>
                <c:pt idx="22">
                  <c:v>1626.0</c:v>
                </c:pt>
                <c:pt idx="23">
                  <c:v>1694.0</c:v>
                </c:pt>
                <c:pt idx="24">
                  <c:v>1803.0</c:v>
                </c:pt>
                <c:pt idx="25">
                  <c:v>1774.0</c:v>
                </c:pt>
                <c:pt idx="26">
                  <c:v>1701.0</c:v>
                </c:pt>
                <c:pt idx="27">
                  <c:v>1065.0</c:v>
                </c:pt>
                <c:pt idx="28">
                  <c:v>1070.0</c:v>
                </c:pt>
                <c:pt idx="29">
                  <c:v>799.0</c:v>
                </c:pt>
                <c:pt idx="30">
                  <c:v>332.0</c:v>
                </c:pt>
                <c:pt idx="31">
                  <c:v>1767.0</c:v>
                </c:pt>
                <c:pt idx="32">
                  <c:v>1637.0</c:v>
                </c:pt>
                <c:pt idx="33">
                  <c:v>1575.0</c:v>
                </c:pt>
                <c:pt idx="34">
                  <c:v>1244.0</c:v>
                </c:pt>
                <c:pt idx="35">
                  <c:v>1382.0</c:v>
                </c:pt>
                <c:pt idx="36">
                  <c:v>602.0</c:v>
                </c:pt>
                <c:pt idx="37">
                  <c:v>616.0</c:v>
                </c:pt>
                <c:pt idx="38">
                  <c:v>617.0</c:v>
                </c:pt>
                <c:pt idx="39">
                  <c:v>544.0</c:v>
                </c:pt>
                <c:pt idx="40">
                  <c:v>2496.0</c:v>
                </c:pt>
                <c:pt idx="41">
                  <c:v>3544.0</c:v>
                </c:pt>
                <c:pt idx="42">
                  <c:v>4959.0</c:v>
                </c:pt>
                <c:pt idx="43">
                  <c:v>4756.0</c:v>
                </c:pt>
                <c:pt idx="44">
                  <c:v>2670.0</c:v>
                </c:pt>
                <c:pt idx="45">
                  <c:v>767.0</c:v>
                </c:pt>
                <c:pt idx="46">
                  <c:v>1378.0</c:v>
                </c:pt>
                <c:pt idx="47">
                  <c:v>1149.0</c:v>
                </c:pt>
                <c:pt idx="48">
                  <c:v>1551.0</c:v>
                </c:pt>
                <c:pt idx="49">
                  <c:v>3345.0</c:v>
                </c:pt>
                <c:pt idx="50">
                  <c:v>4893.0</c:v>
                </c:pt>
                <c:pt idx="51">
                  <c:v>5165.0</c:v>
                </c:pt>
                <c:pt idx="52">
                  <c:v>5492.0</c:v>
                </c:pt>
                <c:pt idx="53">
                  <c:v>2782.0</c:v>
                </c:pt>
                <c:pt idx="54">
                  <c:v>1015.0</c:v>
                </c:pt>
                <c:pt idx="55">
                  <c:v>1243.0</c:v>
                </c:pt>
                <c:pt idx="56">
                  <c:v>581.0</c:v>
                </c:pt>
                <c:pt idx="57">
                  <c:v>1702.0</c:v>
                </c:pt>
                <c:pt idx="58">
                  <c:v>3778.0</c:v>
                </c:pt>
                <c:pt idx="59">
                  <c:v>4539.0</c:v>
                </c:pt>
                <c:pt idx="60">
                  <c:v>3160.0</c:v>
                </c:pt>
                <c:pt idx="61">
                  <c:v>2705.0</c:v>
                </c:pt>
                <c:pt idx="62">
                  <c:v>5980.0</c:v>
                </c:pt>
                <c:pt idx="63">
                  <c:v>2200.0</c:v>
                </c:pt>
                <c:pt idx="64">
                  <c:v>1300.0</c:v>
                </c:pt>
                <c:pt idx="65">
                  <c:v>1005.0</c:v>
                </c:pt>
                <c:pt idx="66">
                  <c:v>1149.0</c:v>
                </c:pt>
                <c:pt idx="67">
                  <c:v>1674.0</c:v>
                </c:pt>
                <c:pt idx="68">
                  <c:v>2037.0</c:v>
                </c:pt>
                <c:pt idx="69">
                  <c:v>3188.0</c:v>
                </c:pt>
                <c:pt idx="70">
                  <c:v>2823.0</c:v>
                </c:pt>
                <c:pt idx="71">
                  <c:v>2094.0</c:v>
                </c:pt>
                <c:pt idx="72">
                  <c:v>2230.0</c:v>
                </c:pt>
                <c:pt idx="73">
                  <c:v>873.0</c:v>
                </c:pt>
                <c:pt idx="74">
                  <c:v>417.0</c:v>
                </c:pt>
                <c:pt idx="75">
                  <c:v>521.0</c:v>
                </c:pt>
                <c:pt idx="76">
                  <c:v>536.0</c:v>
                </c:pt>
                <c:pt idx="77">
                  <c:v>1108.0</c:v>
                </c:pt>
                <c:pt idx="78">
                  <c:v>1011.0</c:v>
                </c:pt>
                <c:pt idx="79">
                  <c:v>709.0</c:v>
                </c:pt>
                <c:pt idx="80">
                  <c:v>2303.0</c:v>
                </c:pt>
              </c:numCache>
            </c:numRef>
          </c:val>
          <c:smooth val="0"/>
        </c:ser>
        <c:ser>
          <c:idx val="1"/>
          <c:order val="1"/>
          <c:spPr>
            <a:ln w="13564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lxraw!$N$2:$N$82</c:f>
              <c:numCache>
                <c:formatCode>General</c:formatCode>
                <c:ptCount val="81"/>
                <c:pt idx="0">
                  <c:v>334.0</c:v>
                </c:pt>
                <c:pt idx="1">
                  <c:v>182.0</c:v>
                </c:pt>
                <c:pt idx="2">
                  <c:v>626.0</c:v>
                </c:pt>
                <c:pt idx="3">
                  <c:v>1433.0</c:v>
                </c:pt>
                <c:pt idx="4">
                  <c:v>2526.0</c:v>
                </c:pt>
                <c:pt idx="5">
                  <c:v>3757.0</c:v>
                </c:pt>
                <c:pt idx="6">
                  <c:v>3503.0</c:v>
                </c:pt>
                <c:pt idx="7">
                  <c:v>3357.0</c:v>
                </c:pt>
                <c:pt idx="8">
                  <c:v>3786.0</c:v>
                </c:pt>
                <c:pt idx="9">
                  <c:v>2372.0</c:v>
                </c:pt>
                <c:pt idx="10">
                  <c:v>1436.0</c:v>
                </c:pt>
                <c:pt idx="11">
                  <c:v>785.0</c:v>
                </c:pt>
                <c:pt idx="12">
                  <c:v>699.0</c:v>
                </c:pt>
                <c:pt idx="13">
                  <c:v>915.0</c:v>
                </c:pt>
                <c:pt idx="14">
                  <c:v>1024.0</c:v>
                </c:pt>
                <c:pt idx="15">
                  <c:v>1693.0</c:v>
                </c:pt>
                <c:pt idx="16">
                  <c:v>2943.0</c:v>
                </c:pt>
                <c:pt idx="17">
                  <c:v>2964.0</c:v>
                </c:pt>
                <c:pt idx="18">
                  <c:v>2752.0</c:v>
                </c:pt>
                <c:pt idx="19">
                  <c:v>1763.0</c:v>
                </c:pt>
                <c:pt idx="20">
                  <c:v>1191.0</c:v>
                </c:pt>
                <c:pt idx="21">
                  <c:v>607.0</c:v>
                </c:pt>
                <c:pt idx="22">
                  <c:v>745.0</c:v>
                </c:pt>
                <c:pt idx="23">
                  <c:v>676.0</c:v>
                </c:pt>
                <c:pt idx="24">
                  <c:v>891.0</c:v>
                </c:pt>
                <c:pt idx="25">
                  <c:v>1999.0</c:v>
                </c:pt>
                <c:pt idx="26">
                  <c:v>1815.0</c:v>
                </c:pt>
                <c:pt idx="27">
                  <c:v>1887.0</c:v>
                </c:pt>
                <c:pt idx="28">
                  <c:v>1190.0</c:v>
                </c:pt>
                <c:pt idx="29">
                  <c:v>552.0</c:v>
                </c:pt>
                <c:pt idx="30">
                  <c:v>631.0</c:v>
                </c:pt>
                <c:pt idx="31">
                  <c:v>1030.0</c:v>
                </c:pt>
                <c:pt idx="32">
                  <c:v>166.0</c:v>
                </c:pt>
                <c:pt idx="33">
                  <c:v>408.0</c:v>
                </c:pt>
                <c:pt idx="34">
                  <c:v>554.0</c:v>
                </c:pt>
                <c:pt idx="35">
                  <c:v>1378.0</c:v>
                </c:pt>
                <c:pt idx="36">
                  <c:v>2029.0</c:v>
                </c:pt>
                <c:pt idx="37">
                  <c:v>1069.0</c:v>
                </c:pt>
                <c:pt idx="38">
                  <c:v>406.0</c:v>
                </c:pt>
                <c:pt idx="39">
                  <c:v>153.0</c:v>
                </c:pt>
                <c:pt idx="40">
                  <c:v>353.0</c:v>
                </c:pt>
                <c:pt idx="41">
                  <c:v>302.0</c:v>
                </c:pt>
                <c:pt idx="42">
                  <c:v>618.0</c:v>
                </c:pt>
                <c:pt idx="43">
                  <c:v>266.0</c:v>
                </c:pt>
                <c:pt idx="44">
                  <c:v>1305.0</c:v>
                </c:pt>
                <c:pt idx="45">
                  <c:v>2395.0</c:v>
                </c:pt>
                <c:pt idx="46">
                  <c:v>408.0</c:v>
                </c:pt>
                <c:pt idx="47">
                  <c:v>290.0</c:v>
                </c:pt>
                <c:pt idx="48">
                  <c:v>247.0</c:v>
                </c:pt>
                <c:pt idx="49">
                  <c:v>334.0</c:v>
                </c:pt>
                <c:pt idx="50">
                  <c:v>395.0</c:v>
                </c:pt>
                <c:pt idx="51">
                  <c:v>443.0</c:v>
                </c:pt>
                <c:pt idx="52">
                  <c:v>1122.0</c:v>
                </c:pt>
                <c:pt idx="53">
                  <c:v>2264.0</c:v>
                </c:pt>
                <c:pt idx="54">
                  <c:v>2950.0</c:v>
                </c:pt>
                <c:pt idx="55">
                  <c:v>1812.0</c:v>
                </c:pt>
                <c:pt idx="56">
                  <c:v>737.0</c:v>
                </c:pt>
                <c:pt idx="57">
                  <c:v>539.0</c:v>
                </c:pt>
                <c:pt idx="58">
                  <c:v>623.0</c:v>
                </c:pt>
                <c:pt idx="59">
                  <c:v>1252.0</c:v>
                </c:pt>
                <c:pt idx="60">
                  <c:v>1982.0</c:v>
                </c:pt>
                <c:pt idx="61">
                  <c:v>2849.0</c:v>
                </c:pt>
                <c:pt idx="62">
                  <c:v>3740.0</c:v>
                </c:pt>
                <c:pt idx="63">
                  <c:v>2320.0</c:v>
                </c:pt>
                <c:pt idx="64">
                  <c:v>961.0</c:v>
                </c:pt>
                <c:pt idx="65">
                  <c:v>925.0</c:v>
                </c:pt>
                <c:pt idx="66">
                  <c:v>805.0</c:v>
                </c:pt>
                <c:pt idx="67">
                  <c:v>668.0</c:v>
                </c:pt>
                <c:pt idx="68">
                  <c:v>799.0</c:v>
                </c:pt>
                <c:pt idx="69">
                  <c:v>1235.0</c:v>
                </c:pt>
                <c:pt idx="70">
                  <c:v>1875.0</c:v>
                </c:pt>
                <c:pt idx="71">
                  <c:v>1256.0</c:v>
                </c:pt>
                <c:pt idx="72">
                  <c:v>1403.0</c:v>
                </c:pt>
                <c:pt idx="73">
                  <c:v>529.0</c:v>
                </c:pt>
                <c:pt idx="74">
                  <c:v>100.0</c:v>
                </c:pt>
                <c:pt idx="75">
                  <c:v>187.0</c:v>
                </c:pt>
                <c:pt idx="76">
                  <c:v>152.0</c:v>
                </c:pt>
                <c:pt idx="77">
                  <c:v>310.0</c:v>
                </c:pt>
                <c:pt idx="78">
                  <c:v>442.0</c:v>
                </c:pt>
                <c:pt idx="79">
                  <c:v>592.0</c:v>
                </c:pt>
                <c:pt idx="80">
                  <c:v>459.0</c:v>
                </c:pt>
              </c:numCache>
            </c:numRef>
          </c:val>
          <c:smooth val="0"/>
        </c:ser>
        <c:ser>
          <c:idx val="3"/>
          <c:order val="2"/>
          <c:spPr>
            <a:ln w="13564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strRef>
              <c:f>lxraw!$A$2:$A$83</c:f>
              <c:strCache>
                <c:ptCount val="82"/>
                <c:pt idx="0">
                  <c:v>1919-20</c:v>
                </c:pt>
                <c:pt idx="1">
                  <c:v>1920-21</c:v>
                </c:pt>
                <c:pt idx="2">
                  <c:v>1921-22</c:v>
                </c:pt>
                <c:pt idx="3">
                  <c:v>1922-23</c:v>
                </c:pt>
                <c:pt idx="4">
                  <c:v>1923-24</c:v>
                </c:pt>
                <c:pt idx="5">
                  <c:v>1924-25</c:v>
                </c:pt>
                <c:pt idx="6">
                  <c:v>1925-26</c:v>
                </c:pt>
                <c:pt idx="7">
                  <c:v>1926-27</c:v>
                </c:pt>
                <c:pt idx="8">
                  <c:v>1927-28</c:v>
                </c:pt>
                <c:pt idx="9">
                  <c:v>1928-29</c:v>
                </c:pt>
                <c:pt idx="10">
                  <c:v>1929-30</c:v>
                </c:pt>
                <c:pt idx="11">
                  <c:v>1930-31</c:v>
                </c:pt>
                <c:pt idx="12">
                  <c:v>1931-32</c:v>
                </c:pt>
                <c:pt idx="13">
                  <c:v>1932-33</c:v>
                </c:pt>
                <c:pt idx="14">
                  <c:v>1933-34</c:v>
                </c:pt>
                <c:pt idx="15">
                  <c:v>1934-35</c:v>
                </c:pt>
                <c:pt idx="16">
                  <c:v>1935-36</c:v>
                </c:pt>
                <c:pt idx="17">
                  <c:v>1936-37</c:v>
                </c:pt>
                <c:pt idx="18">
                  <c:v>1937-38</c:v>
                </c:pt>
                <c:pt idx="19">
                  <c:v>1938-39</c:v>
                </c:pt>
                <c:pt idx="20">
                  <c:v>1939-40</c:v>
                </c:pt>
                <c:pt idx="21">
                  <c:v>1940-41</c:v>
                </c:pt>
                <c:pt idx="22">
                  <c:v>1941-42</c:v>
                </c:pt>
                <c:pt idx="23">
                  <c:v>1942-43</c:v>
                </c:pt>
                <c:pt idx="24">
                  <c:v>1943-44</c:v>
                </c:pt>
                <c:pt idx="25">
                  <c:v>1944-45</c:v>
                </c:pt>
                <c:pt idx="26">
                  <c:v>1945-46</c:v>
                </c:pt>
                <c:pt idx="27">
                  <c:v>1946-47</c:v>
                </c:pt>
                <c:pt idx="28">
                  <c:v>1947-48</c:v>
                </c:pt>
                <c:pt idx="29">
                  <c:v>1948-49</c:v>
                </c:pt>
                <c:pt idx="30">
                  <c:v>1949-50</c:v>
                </c:pt>
                <c:pt idx="31">
                  <c:v>1950-51</c:v>
                </c:pt>
                <c:pt idx="32">
                  <c:v>1951-52</c:v>
                </c:pt>
                <c:pt idx="33">
                  <c:v>1952-53</c:v>
                </c:pt>
                <c:pt idx="34">
                  <c:v>1953-54</c:v>
                </c:pt>
                <c:pt idx="35">
                  <c:v>1954-55</c:v>
                </c:pt>
                <c:pt idx="36">
                  <c:v>1955-56</c:v>
                </c:pt>
                <c:pt idx="37">
                  <c:v>1956-57</c:v>
                </c:pt>
                <c:pt idx="38">
                  <c:v>1957-58</c:v>
                </c:pt>
                <c:pt idx="39">
                  <c:v>1958-59</c:v>
                </c:pt>
                <c:pt idx="40">
                  <c:v>1959-60</c:v>
                </c:pt>
                <c:pt idx="41">
                  <c:v>1960-61</c:v>
                </c:pt>
                <c:pt idx="42">
                  <c:v>1961-62</c:v>
                </c:pt>
                <c:pt idx="43">
                  <c:v>1962-63</c:v>
                </c:pt>
                <c:pt idx="44">
                  <c:v>1963-64</c:v>
                </c:pt>
                <c:pt idx="45">
                  <c:v>1964-65</c:v>
                </c:pt>
                <c:pt idx="46">
                  <c:v>1965-66</c:v>
                </c:pt>
                <c:pt idx="47">
                  <c:v>1966-67</c:v>
                </c:pt>
                <c:pt idx="48">
                  <c:v>1967-68</c:v>
                </c:pt>
                <c:pt idx="49">
                  <c:v>1968-69</c:v>
                </c:pt>
                <c:pt idx="50">
                  <c:v>1969-70</c:v>
                </c:pt>
                <c:pt idx="51">
                  <c:v>1970-71</c:v>
                </c:pt>
                <c:pt idx="52">
                  <c:v>1971-72</c:v>
                </c:pt>
                <c:pt idx="53">
                  <c:v>1972-73</c:v>
                </c:pt>
                <c:pt idx="54">
                  <c:v>1973-74</c:v>
                </c:pt>
                <c:pt idx="55">
                  <c:v>1974-75</c:v>
                </c:pt>
                <c:pt idx="56">
                  <c:v>1975-76</c:v>
                </c:pt>
                <c:pt idx="57">
                  <c:v>1976-77</c:v>
                </c:pt>
                <c:pt idx="58">
                  <c:v>1977-78</c:v>
                </c:pt>
                <c:pt idx="59">
                  <c:v>1978-79</c:v>
                </c:pt>
                <c:pt idx="60">
                  <c:v>1979-80</c:v>
                </c:pt>
                <c:pt idx="61">
                  <c:v>1980-81</c:v>
                </c:pt>
                <c:pt idx="62">
                  <c:v>1981-82</c:v>
                </c:pt>
                <c:pt idx="63">
                  <c:v>1982-83</c:v>
                </c:pt>
                <c:pt idx="64">
                  <c:v>1983-84</c:v>
                </c:pt>
                <c:pt idx="65">
                  <c:v>1984-85</c:v>
                </c:pt>
                <c:pt idx="66">
                  <c:v>1985-86</c:v>
                </c:pt>
                <c:pt idx="67">
                  <c:v>1986-87</c:v>
                </c:pt>
                <c:pt idx="68">
                  <c:v>1987-88</c:v>
                </c:pt>
                <c:pt idx="69">
                  <c:v>1988-89</c:v>
                </c:pt>
                <c:pt idx="70">
                  <c:v>1989-90</c:v>
                </c:pt>
                <c:pt idx="71">
                  <c:v>1990-91</c:v>
                </c:pt>
                <c:pt idx="72">
                  <c:v>1991-92</c:v>
                </c:pt>
                <c:pt idx="73">
                  <c:v>1992-93</c:v>
                </c:pt>
                <c:pt idx="74">
                  <c:v>1993-94</c:v>
                </c:pt>
                <c:pt idx="75">
                  <c:v>1994-95</c:v>
                </c:pt>
                <c:pt idx="76">
                  <c:v>1995-96</c:v>
                </c:pt>
                <c:pt idx="77">
                  <c:v>1996-97</c:v>
                </c:pt>
                <c:pt idx="78">
                  <c:v>1997-98</c:v>
                </c:pt>
                <c:pt idx="79">
                  <c:v>1998-99</c:v>
                </c:pt>
                <c:pt idx="80">
                  <c:v>1999-2000</c:v>
                </c:pt>
                <c:pt idx="81">
                  <c:v>2000-01</c:v>
                </c:pt>
              </c:strCache>
            </c:strRef>
          </c:cat>
          <c:val>
            <c:numRef>
              <c:f>lxraw!$L$2:$L$82</c:f>
              <c:numCache>
                <c:formatCode>General</c:formatCode>
                <c:ptCount val="81"/>
                <c:pt idx="0">
                  <c:v>730.0</c:v>
                </c:pt>
                <c:pt idx="1">
                  <c:v>1006.0</c:v>
                </c:pt>
                <c:pt idx="2">
                  <c:v>2103.0</c:v>
                </c:pt>
                <c:pt idx="3">
                  <c:v>2967.0</c:v>
                </c:pt>
                <c:pt idx="4">
                  <c:v>4881.0</c:v>
                </c:pt>
                <c:pt idx="5">
                  <c:v>7638.0</c:v>
                </c:pt>
                <c:pt idx="6">
                  <c:v>4667.0</c:v>
                </c:pt>
                <c:pt idx="7">
                  <c:v>5240.0</c:v>
                </c:pt>
                <c:pt idx="8">
                  <c:v>3559.0</c:v>
                </c:pt>
                <c:pt idx="9">
                  <c:v>2225.0</c:v>
                </c:pt>
                <c:pt idx="10">
                  <c:v>1564.0</c:v>
                </c:pt>
                <c:pt idx="11">
                  <c:v>1584.0</c:v>
                </c:pt>
                <c:pt idx="12">
                  <c:v>1599.0</c:v>
                </c:pt>
                <c:pt idx="13">
                  <c:v>1797.0</c:v>
                </c:pt>
                <c:pt idx="14">
                  <c:v>2285.0</c:v>
                </c:pt>
                <c:pt idx="15">
                  <c:v>3531.0</c:v>
                </c:pt>
                <c:pt idx="16">
                  <c:v>3551.0</c:v>
                </c:pt>
                <c:pt idx="17">
                  <c:v>3564.0</c:v>
                </c:pt>
                <c:pt idx="18">
                  <c:v>1752.0</c:v>
                </c:pt>
                <c:pt idx="19">
                  <c:v>1388.0</c:v>
                </c:pt>
                <c:pt idx="20">
                  <c:v>1070.0</c:v>
                </c:pt>
                <c:pt idx="21">
                  <c:v>1550.0</c:v>
                </c:pt>
                <c:pt idx="22">
                  <c:v>1135.0</c:v>
                </c:pt>
                <c:pt idx="23">
                  <c:v>1412.0</c:v>
                </c:pt>
                <c:pt idx="24">
                  <c:v>2625.0</c:v>
                </c:pt>
                <c:pt idx="25">
                  <c:v>3332.0</c:v>
                </c:pt>
                <c:pt idx="26">
                  <c:v>1271.0</c:v>
                </c:pt>
                <c:pt idx="27">
                  <c:v>1692.0</c:v>
                </c:pt>
                <c:pt idx="28">
                  <c:v>1610.0</c:v>
                </c:pt>
                <c:pt idx="29">
                  <c:v>831.0</c:v>
                </c:pt>
                <c:pt idx="30">
                  <c:v>515.0</c:v>
                </c:pt>
                <c:pt idx="31">
                  <c:v>1399.0</c:v>
                </c:pt>
                <c:pt idx="32">
                  <c:v>870.0</c:v>
                </c:pt>
                <c:pt idx="33">
                  <c:v>1126.0</c:v>
                </c:pt>
                <c:pt idx="34">
                  <c:v>1517.0</c:v>
                </c:pt>
                <c:pt idx="35">
                  <c:v>3132.0</c:v>
                </c:pt>
                <c:pt idx="36">
                  <c:v>2239.0</c:v>
                </c:pt>
                <c:pt idx="37">
                  <c:v>1608.0</c:v>
                </c:pt>
                <c:pt idx="38">
                  <c:v>1569.0</c:v>
                </c:pt>
                <c:pt idx="39">
                  <c:v>1304.0</c:v>
                </c:pt>
                <c:pt idx="40">
                  <c:v>4058.0</c:v>
                </c:pt>
                <c:pt idx="41">
                  <c:v>3463.0</c:v>
                </c:pt>
                <c:pt idx="42">
                  <c:v>4797.0</c:v>
                </c:pt>
                <c:pt idx="43">
                  <c:v>12570.0</c:v>
                </c:pt>
                <c:pt idx="44">
                  <c:v>7225.0</c:v>
                </c:pt>
                <c:pt idx="45">
                  <c:v>4660.0</c:v>
                </c:pt>
                <c:pt idx="46">
                  <c:v>2195.0</c:v>
                </c:pt>
                <c:pt idx="47">
                  <c:v>2264.0</c:v>
                </c:pt>
                <c:pt idx="48">
                  <c:v>4737.0</c:v>
                </c:pt>
                <c:pt idx="49">
                  <c:v>1022.0</c:v>
                </c:pt>
                <c:pt idx="50">
                  <c:v>1497.0</c:v>
                </c:pt>
                <c:pt idx="51">
                  <c:v>1927.0</c:v>
                </c:pt>
                <c:pt idx="52">
                  <c:v>4084.0</c:v>
                </c:pt>
                <c:pt idx="53">
                  <c:v>8641.0</c:v>
                </c:pt>
                <c:pt idx="54">
                  <c:v>8719.0</c:v>
                </c:pt>
                <c:pt idx="55">
                  <c:v>5190.0</c:v>
                </c:pt>
                <c:pt idx="56">
                  <c:v>3084.0</c:v>
                </c:pt>
                <c:pt idx="57">
                  <c:v>1294.0</c:v>
                </c:pt>
                <c:pt idx="58">
                  <c:v>1119.0</c:v>
                </c:pt>
                <c:pt idx="59">
                  <c:v>1577.0</c:v>
                </c:pt>
                <c:pt idx="60">
                  <c:v>2848.0</c:v>
                </c:pt>
                <c:pt idx="61">
                  <c:v>3696.0</c:v>
                </c:pt>
                <c:pt idx="62">
                  <c:v>5463.0</c:v>
                </c:pt>
                <c:pt idx="63">
                  <c:v>6264.0</c:v>
                </c:pt>
                <c:pt idx="64">
                  <c:v>2760.0</c:v>
                </c:pt>
                <c:pt idx="65">
                  <c:v>1668.0</c:v>
                </c:pt>
                <c:pt idx="66">
                  <c:v>1206.0</c:v>
                </c:pt>
                <c:pt idx="67">
                  <c:v>1050.0</c:v>
                </c:pt>
                <c:pt idx="68">
                  <c:v>1113.0</c:v>
                </c:pt>
                <c:pt idx="69">
                  <c:v>1243.0</c:v>
                </c:pt>
                <c:pt idx="70">
                  <c:v>1230.0</c:v>
                </c:pt>
                <c:pt idx="71">
                  <c:v>600.0</c:v>
                </c:pt>
                <c:pt idx="72">
                  <c:v>2017.0</c:v>
                </c:pt>
                <c:pt idx="73">
                  <c:v>1172.0</c:v>
                </c:pt>
                <c:pt idx="74">
                  <c:v>750.0</c:v>
                </c:pt>
                <c:pt idx="75">
                  <c:v>641.0</c:v>
                </c:pt>
                <c:pt idx="76">
                  <c:v>382.0</c:v>
                </c:pt>
                <c:pt idx="77">
                  <c:v>717.0</c:v>
                </c:pt>
                <c:pt idx="78">
                  <c:v>533.0</c:v>
                </c:pt>
                <c:pt idx="79">
                  <c:v>500.0</c:v>
                </c:pt>
                <c:pt idx="80">
                  <c:v>602.0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445688"/>
        <c:axId val="2114451672"/>
      </c:lineChart>
      <c:catAx>
        <c:axId val="2114445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0536226042075"/>
              <c:y val="0.926660740963441"/>
            </c:manualLayout>
          </c:layout>
          <c:overlay val="0"/>
          <c:spPr>
            <a:noFill/>
            <a:ln w="904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4451672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114451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4445688"/>
        <c:crosses val="autoZero"/>
        <c:crossBetween val="between"/>
      </c:valAx>
      <c:spPr>
        <a:solidFill>
          <a:srgbClr val="FFFFFF"/>
        </a:solidFill>
        <a:ln w="113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130">
      <a:noFill/>
      <a:prstDash val="solid"/>
    </a:ln>
  </c:spPr>
  <c:txPr>
    <a:bodyPr/>
    <a:lstStyle/>
    <a:p>
      <a:pPr>
        <a:defRPr sz="103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28664669683802"/>
          <c:y val="0.0384805728656412"/>
          <c:w val="0.887200863076709"/>
          <c:h val="0.863016230519841"/>
        </c:manualLayout>
      </c:layout>
      <c:lineChart>
        <c:grouping val="standard"/>
        <c:varyColors val="0"/>
        <c:ser>
          <c:idx val="0"/>
          <c:order val="0"/>
          <c:tx>
            <c:strRef>
              <c:f>Recovery!$B$1</c:f>
              <c:strCache>
                <c:ptCount val="1"/>
                <c:pt idx="0">
                  <c:v>5%_cons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Recovery!$B$2:$B$103</c:f>
              <c:numCache>
                <c:formatCode>General</c:formatCode>
                <c:ptCount val="102"/>
                <c:pt idx="0">
                  <c:v>1553.05</c:v>
                </c:pt>
                <c:pt idx="1">
                  <c:v>1860.5</c:v>
                </c:pt>
                <c:pt idx="2">
                  <c:v>2109.42</c:v>
                </c:pt>
                <c:pt idx="3">
                  <c:v>2166.08</c:v>
                </c:pt>
                <c:pt idx="4">
                  <c:v>757.49</c:v>
                </c:pt>
                <c:pt idx="5">
                  <c:v>785.9399999999996</c:v>
                </c:pt>
                <c:pt idx="6">
                  <c:v>830.9599999999996</c:v>
                </c:pt>
                <c:pt idx="7">
                  <c:v>933.8599999999996</c:v>
                </c:pt>
                <c:pt idx="8">
                  <c:v>1217.97</c:v>
                </c:pt>
                <c:pt idx="9">
                  <c:v>1658.7</c:v>
                </c:pt>
                <c:pt idx="10">
                  <c:v>2253.92</c:v>
                </c:pt>
                <c:pt idx="11">
                  <c:v>1936.84</c:v>
                </c:pt>
                <c:pt idx="12">
                  <c:v>1048.95</c:v>
                </c:pt>
                <c:pt idx="13">
                  <c:v>1061.31</c:v>
                </c:pt>
                <c:pt idx="14">
                  <c:v>1151.04</c:v>
                </c:pt>
                <c:pt idx="15">
                  <c:v>1776.53</c:v>
                </c:pt>
                <c:pt idx="16">
                  <c:v>2015.2</c:v>
                </c:pt>
                <c:pt idx="17">
                  <c:v>2275.11</c:v>
                </c:pt>
                <c:pt idx="18">
                  <c:v>2212.3</c:v>
                </c:pt>
                <c:pt idx="19">
                  <c:v>611.3399999999996</c:v>
                </c:pt>
                <c:pt idx="20">
                  <c:v>599.39</c:v>
                </c:pt>
                <c:pt idx="21">
                  <c:v>609.07</c:v>
                </c:pt>
                <c:pt idx="22">
                  <c:v>646.62</c:v>
                </c:pt>
                <c:pt idx="23">
                  <c:v>816.73</c:v>
                </c:pt>
                <c:pt idx="24">
                  <c:v>1057.42</c:v>
                </c:pt>
                <c:pt idx="25">
                  <c:v>1472.22</c:v>
                </c:pt>
                <c:pt idx="26">
                  <c:v>1278.97</c:v>
                </c:pt>
                <c:pt idx="27">
                  <c:v>709.8399999999996</c:v>
                </c:pt>
                <c:pt idx="28">
                  <c:v>728.9</c:v>
                </c:pt>
                <c:pt idx="29">
                  <c:v>1114.16</c:v>
                </c:pt>
                <c:pt idx="30">
                  <c:v>1230.58</c:v>
                </c:pt>
                <c:pt idx="31">
                  <c:v>1485.82</c:v>
                </c:pt>
                <c:pt idx="32">
                  <c:v>1557.52</c:v>
                </c:pt>
                <c:pt idx="33">
                  <c:v>512.38</c:v>
                </c:pt>
                <c:pt idx="34">
                  <c:v>509.42</c:v>
                </c:pt>
                <c:pt idx="35">
                  <c:v>519.4599999999996</c:v>
                </c:pt>
                <c:pt idx="36">
                  <c:v>591.0599999999995</c:v>
                </c:pt>
                <c:pt idx="37">
                  <c:v>740.6</c:v>
                </c:pt>
                <c:pt idx="38">
                  <c:v>975.16</c:v>
                </c:pt>
                <c:pt idx="39">
                  <c:v>1327.81</c:v>
                </c:pt>
                <c:pt idx="40">
                  <c:v>1156.47</c:v>
                </c:pt>
                <c:pt idx="41">
                  <c:v>519.8499999999996</c:v>
                </c:pt>
                <c:pt idx="42">
                  <c:v>521.03</c:v>
                </c:pt>
                <c:pt idx="43">
                  <c:v>556.61</c:v>
                </c:pt>
                <c:pt idx="44">
                  <c:v>782.27</c:v>
                </c:pt>
                <c:pt idx="45">
                  <c:v>940.4499999999996</c:v>
                </c:pt>
                <c:pt idx="46">
                  <c:v>1114.4</c:v>
                </c:pt>
                <c:pt idx="47">
                  <c:v>1236.89</c:v>
                </c:pt>
                <c:pt idx="48">
                  <c:v>411.29</c:v>
                </c:pt>
                <c:pt idx="49">
                  <c:v>407.92</c:v>
                </c:pt>
                <c:pt idx="50">
                  <c:v>411.13</c:v>
                </c:pt>
                <c:pt idx="51">
                  <c:v>439.03</c:v>
                </c:pt>
                <c:pt idx="52">
                  <c:v>547.77</c:v>
                </c:pt>
                <c:pt idx="53">
                  <c:v>725.91</c:v>
                </c:pt>
                <c:pt idx="54">
                  <c:v>1003.65</c:v>
                </c:pt>
                <c:pt idx="55">
                  <c:v>926.97</c:v>
                </c:pt>
                <c:pt idx="56">
                  <c:v>506.64</c:v>
                </c:pt>
                <c:pt idx="57">
                  <c:v>513.17</c:v>
                </c:pt>
                <c:pt idx="58">
                  <c:v>550.64</c:v>
                </c:pt>
                <c:pt idx="59">
                  <c:v>845.71</c:v>
                </c:pt>
                <c:pt idx="60">
                  <c:v>983.51</c:v>
                </c:pt>
                <c:pt idx="61">
                  <c:v>1190.09</c:v>
                </c:pt>
                <c:pt idx="62">
                  <c:v>1279.34</c:v>
                </c:pt>
                <c:pt idx="63">
                  <c:v>372.71</c:v>
                </c:pt>
                <c:pt idx="64">
                  <c:v>383.81</c:v>
                </c:pt>
                <c:pt idx="65">
                  <c:v>409.68</c:v>
                </c:pt>
                <c:pt idx="66">
                  <c:v>452.11</c:v>
                </c:pt>
                <c:pt idx="67">
                  <c:v>595.26</c:v>
                </c:pt>
                <c:pt idx="68">
                  <c:v>771.97</c:v>
                </c:pt>
                <c:pt idx="69">
                  <c:v>1083.92</c:v>
                </c:pt>
                <c:pt idx="70">
                  <c:v>949.08</c:v>
                </c:pt>
                <c:pt idx="71">
                  <c:v>552.0599999999995</c:v>
                </c:pt>
                <c:pt idx="72">
                  <c:v>596.8099999999995</c:v>
                </c:pt>
                <c:pt idx="73">
                  <c:v>950.19</c:v>
                </c:pt>
                <c:pt idx="74">
                  <c:v>1050.41</c:v>
                </c:pt>
                <c:pt idx="75">
                  <c:v>1271.32</c:v>
                </c:pt>
                <c:pt idx="76">
                  <c:v>1348.39</c:v>
                </c:pt>
                <c:pt idx="77">
                  <c:v>468.31</c:v>
                </c:pt>
                <c:pt idx="78">
                  <c:v>489.66</c:v>
                </c:pt>
                <c:pt idx="79">
                  <c:v>525.41</c:v>
                </c:pt>
                <c:pt idx="80">
                  <c:v>620.62</c:v>
                </c:pt>
                <c:pt idx="81">
                  <c:v>806.75</c:v>
                </c:pt>
                <c:pt idx="82">
                  <c:v>1052.68</c:v>
                </c:pt>
                <c:pt idx="83">
                  <c:v>1423.06</c:v>
                </c:pt>
                <c:pt idx="84">
                  <c:v>1227.84</c:v>
                </c:pt>
                <c:pt idx="85">
                  <c:v>577.57</c:v>
                </c:pt>
                <c:pt idx="86">
                  <c:v>608.77</c:v>
                </c:pt>
                <c:pt idx="87">
                  <c:v>677.64</c:v>
                </c:pt>
                <c:pt idx="88">
                  <c:v>988.9499999999996</c:v>
                </c:pt>
                <c:pt idx="89">
                  <c:v>1171.6</c:v>
                </c:pt>
                <c:pt idx="90">
                  <c:v>1370.23</c:v>
                </c:pt>
                <c:pt idx="91">
                  <c:v>1494.95</c:v>
                </c:pt>
                <c:pt idx="92">
                  <c:v>523.6</c:v>
                </c:pt>
                <c:pt idx="93">
                  <c:v>545.58</c:v>
                </c:pt>
                <c:pt idx="94">
                  <c:v>576.9599999999996</c:v>
                </c:pt>
                <c:pt idx="95">
                  <c:v>643.38</c:v>
                </c:pt>
                <c:pt idx="96">
                  <c:v>834.72</c:v>
                </c:pt>
                <c:pt idx="97">
                  <c:v>1096.08</c:v>
                </c:pt>
                <c:pt idx="98">
                  <c:v>1503.77</c:v>
                </c:pt>
                <c:pt idx="99">
                  <c:v>1358.67</c:v>
                </c:pt>
                <c:pt idx="100">
                  <c:v>739.76</c:v>
                </c:pt>
                <c:pt idx="101">
                  <c:v>748.3599999999996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Recovery!$C$1</c:f>
              <c:strCache>
                <c:ptCount val="1"/>
                <c:pt idx="0">
                  <c:v>5%_mod1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Recovery!$C$2:$C$103</c:f>
              <c:numCache>
                <c:formatCode>General</c:formatCode>
                <c:ptCount val="102"/>
                <c:pt idx="0">
                  <c:v>1550.02</c:v>
                </c:pt>
                <c:pt idx="1">
                  <c:v>1857.96</c:v>
                </c:pt>
                <c:pt idx="2">
                  <c:v>2106.53</c:v>
                </c:pt>
                <c:pt idx="3">
                  <c:v>2163.69</c:v>
                </c:pt>
                <c:pt idx="4">
                  <c:v>759.63</c:v>
                </c:pt>
                <c:pt idx="5">
                  <c:v>789.91</c:v>
                </c:pt>
                <c:pt idx="6">
                  <c:v>835.09</c:v>
                </c:pt>
                <c:pt idx="7">
                  <c:v>942.4599999999996</c:v>
                </c:pt>
                <c:pt idx="8">
                  <c:v>1229.25</c:v>
                </c:pt>
                <c:pt idx="9">
                  <c:v>1670.21</c:v>
                </c:pt>
                <c:pt idx="10">
                  <c:v>2260.16</c:v>
                </c:pt>
                <c:pt idx="11">
                  <c:v>1944.77</c:v>
                </c:pt>
                <c:pt idx="12">
                  <c:v>1053.95</c:v>
                </c:pt>
                <c:pt idx="13">
                  <c:v>1066.94</c:v>
                </c:pt>
                <c:pt idx="14">
                  <c:v>1154.54</c:v>
                </c:pt>
                <c:pt idx="15">
                  <c:v>1773.53</c:v>
                </c:pt>
                <c:pt idx="16">
                  <c:v>2011.54</c:v>
                </c:pt>
                <c:pt idx="17">
                  <c:v>2270.61</c:v>
                </c:pt>
                <c:pt idx="18">
                  <c:v>2207.12</c:v>
                </c:pt>
                <c:pt idx="19">
                  <c:v>606.5499999999995</c:v>
                </c:pt>
                <c:pt idx="20">
                  <c:v>594.5599999999995</c:v>
                </c:pt>
                <c:pt idx="21">
                  <c:v>601.39</c:v>
                </c:pt>
                <c:pt idx="22">
                  <c:v>637.2</c:v>
                </c:pt>
                <c:pt idx="23">
                  <c:v>804.64</c:v>
                </c:pt>
                <c:pt idx="24">
                  <c:v>1042.73</c:v>
                </c:pt>
                <c:pt idx="25">
                  <c:v>1448.82</c:v>
                </c:pt>
                <c:pt idx="26">
                  <c:v>1262.24</c:v>
                </c:pt>
                <c:pt idx="27">
                  <c:v>699.87</c:v>
                </c:pt>
                <c:pt idx="28">
                  <c:v>715.49</c:v>
                </c:pt>
                <c:pt idx="29">
                  <c:v>1096.84</c:v>
                </c:pt>
                <c:pt idx="30">
                  <c:v>1207.74</c:v>
                </c:pt>
                <c:pt idx="31">
                  <c:v>1455.77</c:v>
                </c:pt>
                <c:pt idx="32">
                  <c:v>1535.29</c:v>
                </c:pt>
                <c:pt idx="33">
                  <c:v>506.72</c:v>
                </c:pt>
                <c:pt idx="34">
                  <c:v>506.38</c:v>
                </c:pt>
                <c:pt idx="35">
                  <c:v>516.8399999999996</c:v>
                </c:pt>
                <c:pt idx="36">
                  <c:v>584.59</c:v>
                </c:pt>
                <c:pt idx="37">
                  <c:v>727.04</c:v>
                </c:pt>
                <c:pt idx="38">
                  <c:v>950.16</c:v>
                </c:pt>
                <c:pt idx="39">
                  <c:v>1296.49</c:v>
                </c:pt>
                <c:pt idx="40">
                  <c:v>1127.46</c:v>
                </c:pt>
                <c:pt idx="41">
                  <c:v>505.56</c:v>
                </c:pt>
                <c:pt idx="42">
                  <c:v>506.63</c:v>
                </c:pt>
                <c:pt idx="43">
                  <c:v>540.8599999999996</c:v>
                </c:pt>
                <c:pt idx="44">
                  <c:v>759.14</c:v>
                </c:pt>
                <c:pt idx="45">
                  <c:v>907.19</c:v>
                </c:pt>
                <c:pt idx="46">
                  <c:v>1077.08</c:v>
                </c:pt>
                <c:pt idx="47">
                  <c:v>1196.11</c:v>
                </c:pt>
                <c:pt idx="48">
                  <c:v>401.12</c:v>
                </c:pt>
                <c:pt idx="49">
                  <c:v>397.18</c:v>
                </c:pt>
                <c:pt idx="50">
                  <c:v>398.96</c:v>
                </c:pt>
                <c:pt idx="51">
                  <c:v>424.38</c:v>
                </c:pt>
                <c:pt idx="52">
                  <c:v>528.23</c:v>
                </c:pt>
                <c:pt idx="53">
                  <c:v>695.76</c:v>
                </c:pt>
                <c:pt idx="54">
                  <c:v>966.14</c:v>
                </c:pt>
                <c:pt idx="55">
                  <c:v>845.72</c:v>
                </c:pt>
                <c:pt idx="56">
                  <c:v>462.39</c:v>
                </c:pt>
                <c:pt idx="57">
                  <c:v>469.1</c:v>
                </c:pt>
                <c:pt idx="58">
                  <c:v>499.51</c:v>
                </c:pt>
                <c:pt idx="59">
                  <c:v>760.64</c:v>
                </c:pt>
                <c:pt idx="60">
                  <c:v>840.3199999999996</c:v>
                </c:pt>
                <c:pt idx="61">
                  <c:v>968.02</c:v>
                </c:pt>
                <c:pt idx="62">
                  <c:v>995.71</c:v>
                </c:pt>
                <c:pt idx="63">
                  <c:v>291.14</c:v>
                </c:pt>
                <c:pt idx="64">
                  <c:v>300.64</c:v>
                </c:pt>
                <c:pt idx="65">
                  <c:v>321.77</c:v>
                </c:pt>
                <c:pt idx="66">
                  <c:v>351.85</c:v>
                </c:pt>
                <c:pt idx="67">
                  <c:v>459.49</c:v>
                </c:pt>
                <c:pt idx="68">
                  <c:v>566.22</c:v>
                </c:pt>
                <c:pt idx="69">
                  <c:v>756.13</c:v>
                </c:pt>
                <c:pt idx="70">
                  <c:v>628.89</c:v>
                </c:pt>
                <c:pt idx="71">
                  <c:v>369.97</c:v>
                </c:pt>
                <c:pt idx="72">
                  <c:v>399.77</c:v>
                </c:pt>
                <c:pt idx="73">
                  <c:v>632.39</c:v>
                </c:pt>
                <c:pt idx="74">
                  <c:v>662.25</c:v>
                </c:pt>
                <c:pt idx="75">
                  <c:v>768.9499999999996</c:v>
                </c:pt>
                <c:pt idx="76">
                  <c:v>791.03</c:v>
                </c:pt>
                <c:pt idx="77">
                  <c:v>275.0299999999999</c:v>
                </c:pt>
                <c:pt idx="78">
                  <c:v>288.3</c:v>
                </c:pt>
                <c:pt idx="79">
                  <c:v>309.68</c:v>
                </c:pt>
                <c:pt idx="80">
                  <c:v>362.21</c:v>
                </c:pt>
                <c:pt idx="81">
                  <c:v>465.03</c:v>
                </c:pt>
                <c:pt idx="82">
                  <c:v>581.8299999999996</c:v>
                </c:pt>
                <c:pt idx="83">
                  <c:v>759.29</c:v>
                </c:pt>
                <c:pt idx="84">
                  <c:v>632.71</c:v>
                </c:pt>
                <c:pt idx="85">
                  <c:v>295.67</c:v>
                </c:pt>
                <c:pt idx="86">
                  <c:v>311.24</c:v>
                </c:pt>
                <c:pt idx="87">
                  <c:v>343.18</c:v>
                </c:pt>
                <c:pt idx="88">
                  <c:v>495.67</c:v>
                </c:pt>
                <c:pt idx="89">
                  <c:v>563.22</c:v>
                </c:pt>
                <c:pt idx="90">
                  <c:v>634.9399999999996</c:v>
                </c:pt>
                <c:pt idx="91">
                  <c:v>674.99</c:v>
                </c:pt>
                <c:pt idx="92">
                  <c:v>235.7</c:v>
                </c:pt>
                <c:pt idx="93">
                  <c:v>245.57</c:v>
                </c:pt>
                <c:pt idx="94">
                  <c:v>258.29</c:v>
                </c:pt>
                <c:pt idx="95">
                  <c:v>285.97</c:v>
                </c:pt>
                <c:pt idx="96">
                  <c:v>366.61</c:v>
                </c:pt>
                <c:pt idx="97">
                  <c:v>457.77</c:v>
                </c:pt>
                <c:pt idx="98">
                  <c:v>602.42</c:v>
                </c:pt>
                <c:pt idx="99">
                  <c:v>527.72</c:v>
                </c:pt>
                <c:pt idx="100">
                  <c:v>288.15</c:v>
                </c:pt>
                <c:pt idx="101">
                  <c:v>291.72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Recovery!$D$1</c:f>
              <c:strCache>
                <c:ptCount val="1"/>
                <c:pt idx="0">
                  <c:v>5%_noharv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Recovery!$D$2:$D$103</c:f>
              <c:numCache>
                <c:formatCode>General</c:formatCode>
                <c:ptCount val="102"/>
                <c:pt idx="0">
                  <c:v>1553.125</c:v>
                </c:pt>
                <c:pt idx="1">
                  <c:v>1864.4</c:v>
                </c:pt>
                <c:pt idx="2">
                  <c:v>2109.65</c:v>
                </c:pt>
                <c:pt idx="3">
                  <c:v>2162.625</c:v>
                </c:pt>
                <c:pt idx="4">
                  <c:v>768.65</c:v>
                </c:pt>
                <c:pt idx="5">
                  <c:v>796.625</c:v>
                </c:pt>
                <c:pt idx="6">
                  <c:v>840.8249999999996</c:v>
                </c:pt>
                <c:pt idx="7">
                  <c:v>941.4499999999996</c:v>
                </c:pt>
                <c:pt idx="8">
                  <c:v>1230.525</c:v>
                </c:pt>
                <c:pt idx="9">
                  <c:v>1670.975</c:v>
                </c:pt>
                <c:pt idx="10">
                  <c:v>2266.6</c:v>
                </c:pt>
                <c:pt idx="11">
                  <c:v>1941.15</c:v>
                </c:pt>
                <c:pt idx="12">
                  <c:v>1043.1</c:v>
                </c:pt>
                <c:pt idx="13">
                  <c:v>1051.05</c:v>
                </c:pt>
                <c:pt idx="14">
                  <c:v>1133.875</c:v>
                </c:pt>
                <c:pt idx="15">
                  <c:v>1746.075</c:v>
                </c:pt>
                <c:pt idx="16">
                  <c:v>1994.5</c:v>
                </c:pt>
                <c:pt idx="17">
                  <c:v>2263.1</c:v>
                </c:pt>
                <c:pt idx="18">
                  <c:v>2208.425</c:v>
                </c:pt>
                <c:pt idx="19">
                  <c:v>609.275</c:v>
                </c:pt>
                <c:pt idx="20">
                  <c:v>599.625</c:v>
                </c:pt>
                <c:pt idx="21">
                  <c:v>608.025</c:v>
                </c:pt>
                <c:pt idx="22">
                  <c:v>643.75</c:v>
                </c:pt>
                <c:pt idx="23">
                  <c:v>815.7</c:v>
                </c:pt>
                <c:pt idx="24">
                  <c:v>1060.05</c:v>
                </c:pt>
                <c:pt idx="25">
                  <c:v>1480.5</c:v>
                </c:pt>
                <c:pt idx="26">
                  <c:v>1280.35</c:v>
                </c:pt>
                <c:pt idx="27">
                  <c:v>710.8499999999996</c:v>
                </c:pt>
                <c:pt idx="28">
                  <c:v>726.4249999999995</c:v>
                </c:pt>
                <c:pt idx="29">
                  <c:v>1114.075</c:v>
                </c:pt>
                <c:pt idx="30">
                  <c:v>1227.225</c:v>
                </c:pt>
                <c:pt idx="31">
                  <c:v>1481.0</c:v>
                </c:pt>
                <c:pt idx="32">
                  <c:v>1558.425</c:v>
                </c:pt>
                <c:pt idx="33">
                  <c:v>516.475</c:v>
                </c:pt>
                <c:pt idx="34">
                  <c:v>516.125</c:v>
                </c:pt>
                <c:pt idx="35">
                  <c:v>523.4249999999995</c:v>
                </c:pt>
                <c:pt idx="36">
                  <c:v>593.725</c:v>
                </c:pt>
                <c:pt idx="37">
                  <c:v>738.9499999999996</c:v>
                </c:pt>
                <c:pt idx="38">
                  <c:v>970.075</c:v>
                </c:pt>
                <c:pt idx="39">
                  <c:v>1323.425</c:v>
                </c:pt>
                <c:pt idx="40">
                  <c:v>1148.475</c:v>
                </c:pt>
                <c:pt idx="41">
                  <c:v>513.8</c:v>
                </c:pt>
                <c:pt idx="42">
                  <c:v>518.575</c:v>
                </c:pt>
                <c:pt idx="43">
                  <c:v>550.775</c:v>
                </c:pt>
                <c:pt idx="44">
                  <c:v>774.3499999999996</c:v>
                </c:pt>
                <c:pt idx="45">
                  <c:v>933.4499999999996</c:v>
                </c:pt>
                <c:pt idx="46">
                  <c:v>1101.025</c:v>
                </c:pt>
                <c:pt idx="47">
                  <c:v>1223.55</c:v>
                </c:pt>
                <c:pt idx="48">
                  <c:v>414.35</c:v>
                </c:pt>
                <c:pt idx="49">
                  <c:v>407.975</c:v>
                </c:pt>
                <c:pt idx="50">
                  <c:v>407.925</c:v>
                </c:pt>
                <c:pt idx="51">
                  <c:v>434.575</c:v>
                </c:pt>
                <c:pt idx="52">
                  <c:v>539.8499999999996</c:v>
                </c:pt>
                <c:pt idx="53">
                  <c:v>709.9</c:v>
                </c:pt>
                <c:pt idx="54">
                  <c:v>992.775</c:v>
                </c:pt>
                <c:pt idx="55">
                  <c:v>911.775</c:v>
                </c:pt>
                <c:pt idx="56">
                  <c:v>499.425</c:v>
                </c:pt>
                <c:pt idx="57">
                  <c:v>507.825</c:v>
                </c:pt>
                <c:pt idx="58">
                  <c:v>548.25</c:v>
                </c:pt>
                <c:pt idx="59">
                  <c:v>847.275</c:v>
                </c:pt>
                <c:pt idx="60">
                  <c:v>1037.675</c:v>
                </c:pt>
                <c:pt idx="61">
                  <c:v>1314.15</c:v>
                </c:pt>
                <c:pt idx="62">
                  <c:v>1468.55</c:v>
                </c:pt>
                <c:pt idx="63">
                  <c:v>430.2749999999999</c:v>
                </c:pt>
                <c:pt idx="64">
                  <c:v>445.1</c:v>
                </c:pt>
                <c:pt idx="65">
                  <c:v>475.9</c:v>
                </c:pt>
                <c:pt idx="66">
                  <c:v>529.675</c:v>
                </c:pt>
                <c:pt idx="67">
                  <c:v>699.05</c:v>
                </c:pt>
                <c:pt idx="68">
                  <c:v>954.775</c:v>
                </c:pt>
                <c:pt idx="69">
                  <c:v>1393.575</c:v>
                </c:pt>
                <c:pt idx="70">
                  <c:v>1267.975</c:v>
                </c:pt>
                <c:pt idx="71">
                  <c:v>735.8499999999996</c:v>
                </c:pt>
                <c:pt idx="72">
                  <c:v>795.9</c:v>
                </c:pt>
                <c:pt idx="73">
                  <c:v>1282.85</c:v>
                </c:pt>
                <c:pt idx="74">
                  <c:v>1459.1</c:v>
                </c:pt>
                <c:pt idx="75">
                  <c:v>1798.575</c:v>
                </c:pt>
                <c:pt idx="76">
                  <c:v>1875.175</c:v>
                </c:pt>
                <c:pt idx="77">
                  <c:v>656.3</c:v>
                </c:pt>
                <c:pt idx="78">
                  <c:v>688.875</c:v>
                </c:pt>
                <c:pt idx="79">
                  <c:v>735.675</c:v>
                </c:pt>
                <c:pt idx="80">
                  <c:v>878.475</c:v>
                </c:pt>
                <c:pt idx="81">
                  <c:v>1150.9</c:v>
                </c:pt>
                <c:pt idx="82">
                  <c:v>1561.825</c:v>
                </c:pt>
                <c:pt idx="83">
                  <c:v>2109.525</c:v>
                </c:pt>
                <c:pt idx="84">
                  <c:v>1780.975</c:v>
                </c:pt>
                <c:pt idx="85">
                  <c:v>837.275</c:v>
                </c:pt>
                <c:pt idx="86">
                  <c:v>883.4499999999996</c:v>
                </c:pt>
                <c:pt idx="87">
                  <c:v>995.55</c:v>
                </c:pt>
                <c:pt idx="88">
                  <c:v>1469.3</c:v>
                </c:pt>
                <c:pt idx="89">
                  <c:v>1769.025</c:v>
                </c:pt>
                <c:pt idx="90">
                  <c:v>2023.25</c:v>
                </c:pt>
                <c:pt idx="91">
                  <c:v>2102.48717948718</c:v>
                </c:pt>
                <c:pt idx="92">
                  <c:v>739.282051282051</c:v>
                </c:pt>
                <c:pt idx="93">
                  <c:v>767.4102564102556</c:v>
                </c:pt>
                <c:pt idx="94">
                  <c:v>810.8205128205125</c:v>
                </c:pt>
                <c:pt idx="95">
                  <c:v>914.358974358974</c:v>
                </c:pt>
                <c:pt idx="96">
                  <c:v>1192.41025641026</c:v>
                </c:pt>
                <c:pt idx="97">
                  <c:v>1619.64102564103</c:v>
                </c:pt>
                <c:pt idx="98">
                  <c:v>2206.38461538462</c:v>
                </c:pt>
                <c:pt idx="99">
                  <c:v>1910.94871794872</c:v>
                </c:pt>
                <c:pt idx="100">
                  <c:v>1036.15384615385</c:v>
                </c:pt>
                <c:pt idx="101">
                  <c:v>1051.12820512821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502552"/>
        <c:axId val="2114505528"/>
      </c:lineChart>
      <c:catAx>
        <c:axId val="2114502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505528"/>
        <c:crosses val="autoZero"/>
        <c:auto val="1"/>
        <c:lblAlgn val="ctr"/>
        <c:lblOffset val="100"/>
        <c:noMultiLvlLbl val="0"/>
      </c:catAx>
      <c:valAx>
        <c:axId val="2114505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14502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963049481333"/>
          <c:y val="0.0384875885074208"/>
          <c:w val="0.834714191840347"/>
          <c:h val="0.79724305274353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00578871201157742"/>
                  <c:y val="0.03616933358326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887602508441872"/>
                  <c:y val="-0.04603369728779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54365653642065"/>
                  <c:y val="0.03616933358326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92957067052581"/>
                  <c:y val="-0.04274557605294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'Linear Regression'!$B$31:$E$31</c:f>
                <c:numCache>
                  <c:formatCode>General</c:formatCode>
                  <c:ptCount val="4"/>
                  <c:pt idx="0">
                    <c:v>0.068766</c:v>
                  </c:pt>
                  <c:pt idx="1">
                    <c:v>0.074378</c:v>
                  </c:pt>
                  <c:pt idx="2">
                    <c:v>0.094239</c:v>
                  </c:pt>
                  <c:pt idx="3">
                    <c:v>0.039636</c:v>
                  </c:pt>
                </c:numCache>
              </c:numRef>
            </c:plus>
            <c:minus>
              <c:numRef>
                <c:f>'Linear Regression'!$B$32:$E$32</c:f>
                <c:numCache>
                  <c:formatCode>General</c:formatCode>
                  <c:ptCount val="4"/>
                  <c:pt idx="0">
                    <c:v>0.039174</c:v>
                  </c:pt>
                  <c:pt idx="1">
                    <c:v>0.060794</c:v>
                  </c:pt>
                  <c:pt idx="2">
                    <c:v>0.071128</c:v>
                  </c:pt>
                  <c:pt idx="3">
                    <c:v>0.022194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'Linear Regression'!$B$22:$E$22</c:f>
                <c:numCache>
                  <c:formatCode>General</c:formatCode>
                  <c:ptCount val="4"/>
                  <c:pt idx="0">
                    <c:v>0.162319939095907</c:v>
                  </c:pt>
                  <c:pt idx="1">
                    <c:v>0.117243664845884</c:v>
                  </c:pt>
                  <c:pt idx="2">
                    <c:v>0.0873654800721197</c:v>
                  </c:pt>
                  <c:pt idx="3">
                    <c:v>0.119253714198865</c:v>
                  </c:pt>
                </c:numCache>
              </c:numRef>
            </c:plus>
            <c:minus>
              <c:numRef>
                <c:f>'Linear Regression'!$B$22:$E$22</c:f>
                <c:numCache>
                  <c:formatCode>General</c:formatCode>
                  <c:ptCount val="4"/>
                  <c:pt idx="0">
                    <c:v>0.162319939095907</c:v>
                  </c:pt>
                  <c:pt idx="1">
                    <c:v>0.117243664845884</c:v>
                  </c:pt>
                  <c:pt idx="2">
                    <c:v>0.0873654800721197</c:v>
                  </c:pt>
                  <c:pt idx="3">
                    <c:v>0.119253714198865</c:v>
                  </c:pt>
                </c:numCache>
              </c:numRef>
            </c:minus>
          </c:errBars>
          <c:xVal>
            <c:numRef>
              <c:f>'Linear Regression'!$A$2:$A$5</c:f>
              <c:numCache>
                <c:formatCode>General</c:formatCode>
                <c:ptCount val="4"/>
                <c:pt idx="0">
                  <c:v>4.628305803571425</c:v>
                </c:pt>
                <c:pt idx="1">
                  <c:v>4.278291457286435</c:v>
                </c:pt>
                <c:pt idx="2">
                  <c:v>4.367336021505373</c:v>
                </c:pt>
                <c:pt idx="3">
                  <c:v>5.118762121212128</c:v>
                </c:pt>
              </c:numCache>
            </c:numRef>
          </c:xVal>
          <c:yVal>
            <c:numRef>
              <c:f>'Linear Regression'!$D$2:$D$5</c:f>
              <c:numCache>
                <c:formatCode>General</c:formatCode>
                <c:ptCount val="4"/>
                <c:pt idx="0">
                  <c:v>0.0833333333333333</c:v>
                </c:pt>
                <c:pt idx="1">
                  <c:v>0.231788079470199</c:v>
                </c:pt>
                <c:pt idx="2">
                  <c:v>0.21505376344086</c:v>
                </c:pt>
                <c:pt idx="3">
                  <c:v>0.0432098765432099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541896"/>
        <c:axId val="2102530408"/>
      </c:scatterChart>
      <c:valAx>
        <c:axId val="2102541896"/>
        <c:scaling>
          <c:orientation val="minMax"/>
          <c:max val="5.5"/>
          <c:min val="4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Mean </a:t>
                </a:r>
                <a:r>
                  <a:rPr lang="el-GR" b="0"/>
                  <a:t>δ</a:t>
                </a:r>
                <a:r>
                  <a:rPr lang="en-US" b="0" strike="noStrike" baseline="30000"/>
                  <a:t>15</a:t>
                </a:r>
                <a:r>
                  <a:rPr lang="en-US" b="0"/>
                  <a:t>N (</a:t>
                </a:r>
                <a:r>
                  <a:rPr lang="el-GR" b="0"/>
                  <a:t>‰</a:t>
                </a:r>
                <a:r>
                  <a:rPr lang="en-US" b="0"/>
                  <a:t>)</a:t>
                </a:r>
                <a:endParaRPr lang="el-GR" b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102530408"/>
        <c:crosses val="autoZero"/>
        <c:crossBetween val="midCat"/>
      </c:valAx>
      <c:valAx>
        <c:axId val="2102530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2541896"/>
        <c:crosses val="autoZero"/>
        <c:crossBetween val="midCat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963049481333"/>
          <c:y val="0.0384875885074208"/>
          <c:w val="0.834714191840347"/>
          <c:h val="0.79724305274353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00578871201157742"/>
                  <c:y val="0.03616933358326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887602508441872"/>
                  <c:y val="-0.04603369728779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54365653642065"/>
                  <c:y val="0.03616933358326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92957067052581"/>
                  <c:y val="-0.04274557605294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'Linear Regression'!$B$31:$E$31</c:f>
                <c:numCache>
                  <c:formatCode>General</c:formatCode>
                  <c:ptCount val="4"/>
                  <c:pt idx="0">
                    <c:v>0.068766</c:v>
                  </c:pt>
                  <c:pt idx="1">
                    <c:v>0.074378</c:v>
                  </c:pt>
                  <c:pt idx="2">
                    <c:v>0.094239</c:v>
                  </c:pt>
                  <c:pt idx="3">
                    <c:v>0.039636</c:v>
                  </c:pt>
                </c:numCache>
              </c:numRef>
            </c:plus>
            <c:minus>
              <c:numRef>
                <c:f>'Linear Regression'!$B$32:$E$32</c:f>
                <c:numCache>
                  <c:formatCode>General</c:formatCode>
                  <c:ptCount val="4"/>
                  <c:pt idx="0">
                    <c:v>0.039174</c:v>
                  </c:pt>
                  <c:pt idx="1">
                    <c:v>0.060794</c:v>
                  </c:pt>
                  <c:pt idx="2">
                    <c:v>0.071128</c:v>
                  </c:pt>
                  <c:pt idx="3">
                    <c:v>0.022194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'Linear Regression'!$B$22:$E$22</c:f>
                <c:numCache>
                  <c:formatCode>General</c:formatCode>
                  <c:ptCount val="4"/>
                  <c:pt idx="0">
                    <c:v>0.162319939095907</c:v>
                  </c:pt>
                  <c:pt idx="1">
                    <c:v>0.117243664845884</c:v>
                  </c:pt>
                  <c:pt idx="2">
                    <c:v>0.0873654800721197</c:v>
                  </c:pt>
                  <c:pt idx="3">
                    <c:v>0.119253714198865</c:v>
                  </c:pt>
                </c:numCache>
              </c:numRef>
            </c:plus>
            <c:minus>
              <c:numRef>
                <c:f>'Linear Regression'!$B$22:$E$22</c:f>
                <c:numCache>
                  <c:formatCode>General</c:formatCode>
                  <c:ptCount val="4"/>
                  <c:pt idx="0">
                    <c:v>0.162319939095907</c:v>
                  </c:pt>
                  <c:pt idx="1">
                    <c:v>0.117243664845884</c:v>
                  </c:pt>
                  <c:pt idx="2">
                    <c:v>0.0873654800721197</c:v>
                  </c:pt>
                  <c:pt idx="3">
                    <c:v>0.119253714198865</c:v>
                  </c:pt>
                </c:numCache>
              </c:numRef>
            </c:minus>
          </c:errBars>
          <c:xVal>
            <c:numRef>
              <c:f>'Linear Regression'!$A$2:$A$5</c:f>
              <c:numCache>
                <c:formatCode>General</c:formatCode>
                <c:ptCount val="4"/>
                <c:pt idx="0">
                  <c:v>4.628305803571425</c:v>
                </c:pt>
                <c:pt idx="1">
                  <c:v>4.278291457286435</c:v>
                </c:pt>
                <c:pt idx="2">
                  <c:v>4.367336021505373</c:v>
                </c:pt>
                <c:pt idx="3">
                  <c:v>5.118762121212128</c:v>
                </c:pt>
              </c:numCache>
            </c:numRef>
          </c:xVal>
          <c:yVal>
            <c:numRef>
              <c:f>'Linear Regression'!$D$2:$D$5</c:f>
              <c:numCache>
                <c:formatCode>General</c:formatCode>
                <c:ptCount val="4"/>
                <c:pt idx="0">
                  <c:v>0.0833333333333333</c:v>
                </c:pt>
                <c:pt idx="1">
                  <c:v>0.231788079470199</c:v>
                </c:pt>
                <c:pt idx="2">
                  <c:v>0.21505376344086</c:v>
                </c:pt>
                <c:pt idx="3">
                  <c:v>0.0432098765432099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904408"/>
        <c:axId val="2101399752"/>
      </c:scatterChart>
      <c:valAx>
        <c:axId val="2103904408"/>
        <c:scaling>
          <c:orientation val="minMax"/>
          <c:max val="5.5"/>
          <c:min val="4.0"/>
        </c:scaling>
        <c:delete val="0"/>
        <c:axPos val="b"/>
        <c:numFmt formatCode="#,##0.0" sourceLinked="0"/>
        <c:majorTickMark val="out"/>
        <c:minorTickMark val="none"/>
        <c:tickLblPos val="nextTo"/>
        <c:crossAx val="2101399752"/>
        <c:crosses val="autoZero"/>
        <c:crossBetween val="midCat"/>
      </c:valAx>
      <c:valAx>
        <c:axId val="2101399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3904408"/>
        <c:crosses val="autoZero"/>
        <c:crossBetween val="midCat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30183727034"/>
          <c:y val="0.0560301837270341"/>
          <c:w val="0.789261592300962"/>
          <c:h val="0.734448089822105"/>
        </c:manualLayout>
      </c:layout>
      <c:scatterChart>
        <c:scatterStyle val="smoothMarker"/>
        <c:varyColors val="0"/>
        <c:ser>
          <c:idx val="1"/>
          <c:order val="1"/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Sheet1!$J$35:$J$44</c:f>
              <c:numCache>
                <c:formatCode>General</c:formatCode>
                <c:ptCount val="10"/>
                <c:pt idx="0">
                  <c:v>1135.416666666667</c:v>
                </c:pt>
                <c:pt idx="1">
                  <c:v>1139.583333333333</c:v>
                </c:pt>
                <c:pt idx="2">
                  <c:v>2720.833333333337</c:v>
                </c:pt>
                <c:pt idx="3">
                  <c:v>5358.33333333333</c:v>
                </c:pt>
                <c:pt idx="4">
                  <c:v>6337.5</c:v>
                </c:pt>
                <c:pt idx="5">
                  <c:v>7491.66666666667</c:v>
                </c:pt>
                <c:pt idx="6">
                  <c:v>12097.1388888889</c:v>
                </c:pt>
                <c:pt idx="7">
                  <c:v>13470.83333333333</c:v>
                </c:pt>
                <c:pt idx="8">
                  <c:v>16377.08333333333</c:v>
                </c:pt>
                <c:pt idx="9">
                  <c:v>17285.41666666666</c:v>
                </c:pt>
              </c:numCache>
            </c:numRef>
          </c:xVal>
          <c:yVal>
            <c:numRef>
              <c:f>Sheet1!$I$35:$I$44</c:f>
              <c:numCache>
                <c:formatCode>General</c:formatCode>
                <c:ptCount val="10"/>
                <c:pt idx="0">
                  <c:v>130.4363575662878</c:v>
                </c:pt>
                <c:pt idx="1">
                  <c:v>130.804186745866</c:v>
                </c:pt>
                <c:pt idx="2">
                  <c:v>236.3619529223608</c:v>
                </c:pt>
                <c:pt idx="3">
                  <c:v>331.1646858030616</c:v>
                </c:pt>
                <c:pt idx="4">
                  <c:v>353.7812271478546</c:v>
                </c:pt>
                <c:pt idx="5">
                  <c:v>375.3951721874473</c:v>
                </c:pt>
                <c:pt idx="6">
                  <c:v>430.3581473759782</c:v>
                </c:pt>
                <c:pt idx="7">
                  <c:v>441.0706177958275</c:v>
                </c:pt>
                <c:pt idx="8">
                  <c:v>458.9226659909271</c:v>
                </c:pt>
                <c:pt idx="9">
                  <c:v>463.4919591088565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137224"/>
        <c:axId val="210414290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87-88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88-89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89-90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90-91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416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91-92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194444444444444"/>
                  <c:y val="0.0555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92-93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277777777777778"/>
                  <c:y val="-0.0277777777777778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93-94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77777777777778"/>
                  <c:y val="0.0092592592592592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94-95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95-96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96-97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Sheet1!$C$35:$C$44</c:f>
              <c:numCache>
                <c:formatCode>General</c:formatCode>
                <c:ptCount val="10"/>
                <c:pt idx="0">
                  <c:v>5358.33333333333</c:v>
                </c:pt>
                <c:pt idx="1">
                  <c:v>17285.41666666666</c:v>
                </c:pt>
                <c:pt idx="2">
                  <c:v>16377.08333333333</c:v>
                </c:pt>
                <c:pt idx="3">
                  <c:v>13470.83333333333</c:v>
                </c:pt>
                <c:pt idx="4">
                  <c:v>7491.66666666667</c:v>
                </c:pt>
                <c:pt idx="5">
                  <c:v>1139.583333333333</c:v>
                </c:pt>
                <c:pt idx="6">
                  <c:v>1135.416666666667</c:v>
                </c:pt>
                <c:pt idx="7">
                  <c:v>2720.833333333337</c:v>
                </c:pt>
                <c:pt idx="8">
                  <c:v>6337.5</c:v>
                </c:pt>
                <c:pt idx="9">
                  <c:v>12097.1388888889</c:v>
                </c:pt>
              </c:numCache>
            </c:numRef>
          </c:xVal>
          <c:yVal>
            <c:numRef>
              <c:f>Sheet1!$E$35:$E$44</c:f>
              <c:numCache>
                <c:formatCode>General</c:formatCode>
                <c:ptCount val="10"/>
                <c:pt idx="0">
                  <c:v>279.123477088859</c:v>
                </c:pt>
                <c:pt idx="1">
                  <c:v>500.7205533826913</c:v>
                </c:pt>
                <c:pt idx="2">
                  <c:v>401.6048030353846</c:v>
                </c:pt>
                <c:pt idx="3">
                  <c:v>416.5551067381296</c:v>
                </c:pt>
                <c:pt idx="4">
                  <c:v>401.4021399745349</c:v>
                </c:pt>
                <c:pt idx="5">
                  <c:v>146.4996565615826</c:v>
                </c:pt>
                <c:pt idx="6">
                  <c:v>141.9072202688928</c:v>
                </c:pt>
                <c:pt idx="7">
                  <c:v>242.7341039093215</c:v>
                </c:pt>
                <c:pt idx="8">
                  <c:v>336.1151637452762</c:v>
                </c:pt>
                <c:pt idx="9">
                  <c:v>496.6272108570896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137224"/>
        <c:axId val="2104142904"/>
      </c:scatterChart>
      <c:valAx>
        <c:axId val="2104137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Hares per 100 km</a:t>
                </a:r>
                <a:r>
                  <a:rPr lang="en-US" sz="2000" baseline="30000"/>
                  <a:t>2</a:t>
                </a:r>
                <a:endParaRPr lang="en-US" sz="20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142904"/>
        <c:crosses val="autoZero"/>
        <c:crossBetween val="midCat"/>
      </c:valAx>
      <c:valAx>
        <c:axId val="21041429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Rate of Predation (hares/ year)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1372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8990021049349"/>
          <c:y val="0.0663341409246921"/>
          <c:w val="0.789261592300962"/>
          <c:h val="0.73444808982210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87-88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833333333333333"/>
                  <c:y val="-0.023212627669452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88-89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77777777777778"/>
                  <c:y val="-0.023212627669452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89-90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555555555556"/>
                  <c:y val="-0.0510677808727948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90-91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277777777777778"/>
                  <c:y val="-0.01392794215486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91-92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194444444444444"/>
                  <c:y val="0.0555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92-93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11111111111111"/>
                  <c:y val="-0.0277777777777778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93-94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77777777777778"/>
                  <c:y val="0.0092592592592592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94-95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95-96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96-97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Sheet1!$B$52:$B$61</c:f>
              <c:numCache>
                <c:formatCode>General</c:formatCode>
                <c:ptCount val="10"/>
                <c:pt idx="0">
                  <c:v>16527.77777777777</c:v>
                </c:pt>
                <c:pt idx="1">
                  <c:v>18472.22222222223</c:v>
                </c:pt>
                <c:pt idx="2">
                  <c:v>19861.11111111111</c:v>
                </c:pt>
                <c:pt idx="3">
                  <c:v>16666.66666666666</c:v>
                </c:pt>
                <c:pt idx="4">
                  <c:v>16666.66666666666</c:v>
                </c:pt>
                <c:pt idx="5">
                  <c:v>16111.11111111111</c:v>
                </c:pt>
                <c:pt idx="6">
                  <c:v>23333.33333333331</c:v>
                </c:pt>
                <c:pt idx="7">
                  <c:v>21388.8888888889</c:v>
                </c:pt>
                <c:pt idx="8">
                  <c:v>22083.33333333331</c:v>
                </c:pt>
                <c:pt idx="9">
                  <c:v>22361.11111111111</c:v>
                </c:pt>
              </c:numCache>
            </c:numRef>
          </c:xVal>
          <c:yVal>
            <c:numRef>
              <c:f>Sheet1!$F$52:$F$61</c:f>
              <c:numCache>
                <c:formatCode>General</c:formatCode>
                <c:ptCount val="10"/>
                <c:pt idx="0">
                  <c:v>58.76283728186504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8.92004755498968</c:v>
                </c:pt>
                <c:pt idx="5">
                  <c:v>280.7910084096997</c:v>
                </c:pt>
                <c:pt idx="6">
                  <c:v>475.8065620780525</c:v>
                </c:pt>
                <c:pt idx="7">
                  <c:v>369.3779842098371</c:v>
                </c:pt>
                <c:pt idx="8">
                  <c:v>417.2464101665497</c:v>
                </c:pt>
                <c:pt idx="9">
                  <c:v>99.32544217141788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198200"/>
        <c:axId val="2104203848"/>
      </c:scatterChart>
      <c:valAx>
        <c:axId val="2104198200"/>
        <c:scaling>
          <c:orientation val="minMax"/>
          <c:min val="1500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Red</a:t>
                </a:r>
                <a:r>
                  <a:rPr lang="en-US" sz="2000" baseline="0"/>
                  <a:t> squirrels</a:t>
                </a:r>
                <a:r>
                  <a:rPr lang="en-US" sz="2000"/>
                  <a:t> per 100 km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203848"/>
        <c:crosses val="autoZero"/>
        <c:crossBetween val="midCat"/>
      </c:valAx>
      <c:valAx>
        <c:axId val="2104203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Rate of Predation (squirrels</a:t>
                </a:r>
                <a:r>
                  <a:rPr lang="en-US" sz="2000" baseline="0"/>
                  <a:t> </a:t>
                </a:r>
                <a:r>
                  <a:rPr lang="en-US" sz="2000"/>
                  <a:t>/ year)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1982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9498362698492"/>
          <c:y val="0.0652959825056341"/>
          <c:w val="0.706220702675323"/>
          <c:h val="0.723550575408843"/>
        </c:manualLayout>
      </c:layout>
      <c:scatterChart>
        <c:scatterStyle val="smoothMarker"/>
        <c:varyColors val="0"/>
        <c:ser>
          <c:idx val="1"/>
          <c:order val="1"/>
          <c:spPr>
            <a:ln w="2857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Sheet1!$G$52:$G$61</c:f>
              <c:numCache>
                <c:formatCode>General</c:formatCode>
                <c:ptCount val="10"/>
                <c:pt idx="0">
                  <c:v>17285.41666666666</c:v>
                </c:pt>
                <c:pt idx="1">
                  <c:v>16377.08333333333</c:v>
                </c:pt>
                <c:pt idx="2">
                  <c:v>13470.83333333333</c:v>
                </c:pt>
                <c:pt idx="3">
                  <c:v>12097.1388888889</c:v>
                </c:pt>
                <c:pt idx="4">
                  <c:v>7491.66666666667</c:v>
                </c:pt>
                <c:pt idx="5">
                  <c:v>6337.5</c:v>
                </c:pt>
                <c:pt idx="6">
                  <c:v>5358.33333333333</c:v>
                </c:pt>
                <c:pt idx="7">
                  <c:v>2720.833333333337</c:v>
                </c:pt>
                <c:pt idx="8">
                  <c:v>1139.583333333333</c:v>
                </c:pt>
                <c:pt idx="9">
                  <c:v>1135.416666666667</c:v>
                </c:pt>
              </c:numCache>
            </c:numRef>
          </c:xVal>
          <c:yVal>
            <c:numRef>
              <c:f>Sheet1!$H$52:$H$61</c:f>
              <c:numCache>
                <c:formatCode>General</c:formatCode>
                <c:ptCount val="10"/>
                <c:pt idx="0">
                  <c:v>65.46937965260547</c:v>
                </c:pt>
                <c:pt idx="1">
                  <c:v>68.70097135740959</c:v>
                </c:pt>
                <c:pt idx="2">
                  <c:v>81.58586716859364</c:v>
                </c:pt>
                <c:pt idx="3">
                  <c:v>89.52192086105935</c:v>
                </c:pt>
                <c:pt idx="4">
                  <c:v>132.844938704028</c:v>
                </c:pt>
                <c:pt idx="5">
                  <c:v>151.1797907324364</c:v>
                </c:pt>
                <c:pt idx="6">
                  <c:v>171.2290293453725</c:v>
                </c:pt>
                <c:pt idx="7">
                  <c:v>266.3896751536435</c:v>
                </c:pt>
                <c:pt idx="8">
                  <c:v>399.4968268597761</c:v>
                </c:pt>
                <c:pt idx="9">
                  <c:v>400.0235201054713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266264"/>
        <c:axId val="2104272168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87-88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77799650043745"/>
                  <c:y val="-0.0231481481481481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88-89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05555555555556"/>
                  <c:y val="-0.060185185185185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89-90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277777777777778"/>
                  <c:y val="-0.0231481481481481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90-91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13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91-92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194444444444444"/>
                  <c:y val="0.0555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92-93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11111111111111"/>
                  <c:y val="-0.0185185185185185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93-94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77777777777778"/>
                  <c:y val="0.0092592592592592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94-95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95-96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96-97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Sheet1!$C$52:$C$61</c:f>
              <c:numCache>
                <c:formatCode>General</c:formatCode>
                <c:ptCount val="10"/>
                <c:pt idx="0">
                  <c:v>5358.33333333333</c:v>
                </c:pt>
                <c:pt idx="1">
                  <c:v>17285.41666666666</c:v>
                </c:pt>
                <c:pt idx="2">
                  <c:v>16377.08333333333</c:v>
                </c:pt>
                <c:pt idx="3">
                  <c:v>13470.83333333333</c:v>
                </c:pt>
                <c:pt idx="4">
                  <c:v>7491.66666666667</c:v>
                </c:pt>
                <c:pt idx="5">
                  <c:v>1139.583333333333</c:v>
                </c:pt>
                <c:pt idx="6">
                  <c:v>1135.416666666667</c:v>
                </c:pt>
                <c:pt idx="7">
                  <c:v>2720.833333333337</c:v>
                </c:pt>
                <c:pt idx="8">
                  <c:v>6337.5</c:v>
                </c:pt>
                <c:pt idx="9">
                  <c:v>12097.1388888889</c:v>
                </c:pt>
              </c:numCache>
            </c:numRef>
          </c:xVal>
          <c:yVal>
            <c:numRef>
              <c:f>Sheet1!$F$52:$F$61</c:f>
              <c:numCache>
                <c:formatCode>General</c:formatCode>
                <c:ptCount val="10"/>
                <c:pt idx="0">
                  <c:v>58.76283728186504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8.92004755498968</c:v>
                </c:pt>
                <c:pt idx="5">
                  <c:v>280.7910084096997</c:v>
                </c:pt>
                <c:pt idx="6">
                  <c:v>475.8065620780525</c:v>
                </c:pt>
                <c:pt idx="7">
                  <c:v>369.3779842098371</c:v>
                </c:pt>
                <c:pt idx="8">
                  <c:v>417.2464101665497</c:v>
                </c:pt>
                <c:pt idx="9">
                  <c:v>99.32544217141788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266264"/>
        <c:axId val="2104272168"/>
      </c:scatterChart>
      <c:valAx>
        <c:axId val="2104266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Hares</a:t>
                </a:r>
                <a:r>
                  <a:rPr lang="en-US" sz="2000" baseline="0"/>
                  <a:t> </a:t>
                </a:r>
                <a:r>
                  <a:rPr lang="en-US" sz="2000"/>
                  <a:t>per 100 km</a:t>
                </a:r>
                <a:r>
                  <a:rPr lang="en-US" sz="2000" baseline="30000"/>
                  <a:t>2</a:t>
                </a:r>
                <a:endParaRPr lang="en-US" sz="20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272168"/>
        <c:crosses val="autoZero"/>
        <c:crossBetween val="midCat"/>
      </c:valAx>
      <c:valAx>
        <c:axId val="2104272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Rate of Predation (squirrels</a:t>
                </a:r>
                <a:r>
                  <a:rPr lang="en-US" sz="2000" baseline="0"/>
                  <a:t> </a:t>
                </a:r>
                <a:r>
                  <a:rPr lang="en-US" sz="2000"/>
                  <a:t>/ year)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2662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rsq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[timeseries.csv]timeseries!$A$2:$A$25</c:f>
              <c:numCache>
                <c:formatCode>General</c:formatCode>
                <c:ptCount val="24"/>
                <c:pt idx="0">
                  <c:v>1987.8</c:v>
                </c:pt>
                <c:pt idx="1">
                  <c:v>1988.8</c:v>
                </c:pt>
                <c:pt idx="2">
                  <c:v>1989.8</c:v>
                </c:pt>
                <c:pt idx="3">
                  <c:v>1990.8</c:v>
                </c:pt>
                <c:pt idx="4">
                  <c:v>1991.8</c:v>
                </c:pt>
                <c:pt idx="5">
                  <c:v>1992.8</c:v>
                </c:pt>
                <c:pt idx="6">
                  <c:v>1993.8</c:v>
                </c:pt>
                <c:pt idx="7">
                  <c:v>1994.8</c:v>
                </c:pt>
                <c:pt idx="8">
                  <c:v>1995.8</c:v>
                </c:pt>
                <c:pt idx="9">
                  <c:v>1996.8</c:v>
                </c:pt>
                <c:pt idx="10">
                  <c:v>1997.8</c:v>
                </c:pt>
                <c:pt idx="11">
                  <c:v>1998.8</c:v>
                </c:pt>
                <c:pt idx="12">
                  <c:v>1999.8</c:v>
                </c:pt>
                <c:pt idx="13">
                  <c:v>2000.8</c:v>
                </c:pt>
                <c:pt idx="14">
                  <c:v>2001.8</c:v>
                </c:pt>
                <c:pt idx="15">
                  <c:v>2002.8</c:v>
                </c:pt>
                <c:pt idx="16">
                  <c:v>2003.8</c:v>
                </c:pt>
                <c:pt idx="17">
                  <c:v>2004.8</c:v>
                </c:pt>
                <c:pt idx="18">
                  <c:v>2005.8</c:v>
                </c:pt>
                <c:pt idx="19">
                  <c:v>2006.8</c:v>
                </c:pt>
                <c:pt idx="20">
                  <c:v>2007.8</c:v>
                </c:pt>
                <c:pt idx="21">
                  <c:v>2008.8</c:v>
                </c:pt>
                <c:pt idx="22">
                  <c:v>2009.8</c:v>
                </c:pt>
                <c:pt idx="23">
                  <c:v>2010.8</c:v>
                </c:pt>
              </c:numCache>
            </c:numRef>
          </c:xVal>
          <c:yVal>
            <c:numRef>
              <c:f>[timeseries.csv]timeseries!$C$2:$C$25</c:f>
              <c:numCache>
                <c:formatCode>General</c:formatCode>
                <c:ptCount val="24"/>
                <c:pt idx="0">
                  <c:v>16530.0</c:v>
                </c:pt>
                <c:pt idx="1">
                  <c:v>18470.0</c:v>
                </c:pt>
                <c:pt idx="2">
                  <c:v>19860.0</c:v>
                </c:pt>
                <c:pt idx="3">
                  <c:v>16670.0</c:v>
                </c:pt>
                <c:pt idx="4">
                  <c:v>16670.0</c:v>
                </c:pt>
                <c:pt idx="5">
                  <c:v>16110.0</c:v>
                </c:pt>
                <c:pt idx="6">
                  <c:v>23330.0</c:v>
                </c:pt>
                <c:pt idx="7">
                  <c:v>21390.0</c:v>
                </c:pt>
                <c:pt idx="8">
                  <c:v>22080.0</c:v>
                </c:pt>
                <c:pt idx="9">
                  <c:v>22360.0</c:v>
                </c:pt>
                <c:pt idx="10">
                  <c:v>26440.0</c:v>
                </c:pt>
                <c:pt idx="11">
                  <c:v>39440.0</c:v>
                </c:pt>
                <c:pt idx="12">
                  <c:v>35470.0</c:v>
                </c:pt>
                <c:pt idx="13">
                  <c:v>25590.0</c:v>
                </c:pt>
                <c:pt idx="14">
                  <c:v>24330.0</c:v>
                </c:pt>
                <c:pt idx="15">
                  <c:v>18520.0</c:v>
                </c:pt>
                <c:pt idx="16">
                  <c:v>17760.0</c:v>
                </c:pt>
                <c:pt idx="17">
                  <c:v>16930.0</c:v>
                </c:pt>
                <c:pt idx="18">
                  <c:v>23250.0</c:v>
                </c:pt>
                <c:pt idx="19">
                  <c:v>22710.0</c:v>
                </c:pt>
                <c:pt idx="20">
                  <c:v>23020.0</c:v>
                </c:pt>
                <c:pt idx="21">
                  <c:v>21240.0</c:v>
                </c:pt>
                <c:pt idx="22">
                  <c:v>10840.0</c:v>
                </c:pt>
                <c:pt idx="23">
                  <c:v>16260.0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304440"/>
        <c:axId val="2104309848"/>
      </c:scatterChart>
      <c:scatterChart>
        <c:scatterStyle val="smoothMarker"/>
        <c:varyColors val="0"/>
        <c:ser>
          <c:idx val="1"/>
          <c:order val="1"/>
          <c:tx>
            <c:v>cone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[timeseries.csv]timeseries!$A$2:$A$25</c:f>
              <c:numCache>
                <c:formatCode>General</c:formatCode>
                <c:ptCount val="24"/>
                <c:pt idx="0">
                  <c:v>1987.8</c:v>
                </c:pt>
                <c:pt idx="1">
                  <c:v>1988.8</c:v>
                </c:pt>
                <c:pt idx="2">
                  <c:v>1989.8</c:v>
                </c:pt>
                <c:pt idx="3">
                  <c:v>1990.8</c:v>
                </c:pt>
                <c:pt idx="4">
                  <c:v>1991.8</c:v>
                </c:pt>
                <c:pt idx="5">
                  <c:v>1992.8</c:v>
                </c:pt>
                <c:pt idx="6">
                  <c:v>1993.8</c:v>
                </c:pt>
                <c:pt idx="7">
                  <c:v>1994.8</c:v>
                </c:pt>
                <c:pt idx="8">
                  <c:v>1995.8</c:v>
                </c:pt>
                <c:pt idx="9">
                  <c:v>1996.8</c:v>
                </c:pt>
                <c:pt idx="10">
                  <c:v>1997.8</c:v>
                </c:pt>
                <c:pt idx="11">
                  <c:v>1998.8</c:v>
                </c:pt>
                <c:pt idx="12">
                  <c:v>1999.8</c:v>
                </c:pt>
                <c:pt idx="13">
                  <c:v>2000.8</c:v>
                </c:pt>
                <c:pt idx="14">
                  <c:v>2001.8</c:v>
                </c:pt>
                <c:pt idx="15">
                  <c:v>2002.8</c:v>
                </c:pt>
                <c:pt idx="16">
                  <c:v>2003.8</c:v>
                </c:pt>
                <c:pt idx="17">
                  <c:v>2004.8</c:v>
                </c:pt>
                <c:pt idx="18">
                  <c:v>2005.8</c:v>
                </c:pt>
                <c:pt idx="19">
                  <c:v>2006.8</c:v>
                </c:pt>
                <c:pt idx="20">
                  <c:v>2007.8</c:v>
                </c:pt>
                <c:pt idx="21">
                  <c:v>2008.8</c:v>
                </c:pt>
                <c:pt idx="22">
                  <c:v>2009.8</c:v>
                </c:pt>
                <c:pt idx="23">
                  <c:v>2010.8</c:v>
                </c:pt>
              </c:numCache>
            </c:numRef>
          </c:xVal>
          <c:yVal>
            <c:numRef>
              <c:f>[timeseries.csv]timeseries!$F$2:$F$25</c:f>
              <c:numCache>
                <c:formatCode>0</c:formatCode>
                <c:ptCount val="24"/>
                <c:pt idx="0">
                  <c:v>120.8779962327604</c:v>
                </c:pt>
                <c:pt idx="1">
                  <c:v>191.9175496260818</c:v>
                </c:pt>
                <c:pt idx="2">
                  <c:v>0.00552515607190955</c:v>
                </c:pt>
                <c:pt idx="3">
                  <c:v>114.3108954898141</c:v>
                </c:pt>
                <c:pt idx="4">
                  <c:v>3.201946340478504</c:v>
                </c:pt>
                <c:pt idx="5">
                  <c:v>283.8288838315398</c:v>
                </c:pt>
                <c:pt idx="6">
                  <c:v>614.8511031137352</c:v>
                </c:pt>
                <c:pt idx="7">
                  <c:v>2.716653188950886</c:v>
                </c:pt>
                <c:pt idx="8">
                  <c:v>359.01061020355</c:v>
                </c:pt>
                <c:pt idx="9">
                  <c:v>168.386953571811</c:v>
                </c:pt>
                <c:pt idx="10">
                  <c:v>140.6806212081543</c:v>
                </c:pt>
                <c:pt idx="11">
                  <c:v>2055.9</c:v>
                </c:pt>
                <c:pt idx="12">
                  <c:v>108.9</c:v>
                </c:pt>
                <c:pt idx="13">
                  <c:v>29.5</c:v>
                </c:pt>
                <c:pt idx="14">
                  <c:v>35.2</c:v>
                </c:pt>
                <c:pt idx="15">
                  <c:v>266.2</c:v>
                </c:pt>
                <c:pt idx="16">
                  <c:v>55.5</c:v>
                </c:pt>
                <c:pt idx="17">
                  <c:v>55.4</c:v>
                </c:pt>
                <c:pt idx="18">
                  <c:v>706.6</c:v>
                </c:pt>
                <c:pt idx="19">
                  <c:v>10.6</c:v>
                </c:pt>
                <c:pt idx="20">
                  <c:v>170.1</c:v>
                </c:pt>
                <c:pt idx="21">
                  <c:v>35.7</c:v>
                </c:pt>
                <c:pt idx="22">
                  <c:v>87.8</c:v>
                </c:pt>
                <c:pt idx="23">
                  <c:v>2639.6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321496"/>
        <c:axId val="2104315832"/>
      </c:scatterChart>
      <c:valAx>
        <c:axId val="2104304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309848"/>
        <c:crosses val="autoZero"/>
        <c:crossBetween val="midCat"/>
      </c:valAx>
      <c:valAx>
        <c:axId val="2104309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red squirels</a:t>
                </a:r>
                <a:r>
                  <a:rPr lang="en-US" sz="2000" baseline="0"/>
                  <a:t>  per  100km</a:t>
                </a:r>
                <a:r>
                  <a:rPr lang="en-US" sz="2000" baseline="30000"/>
                  <a:t>2</a:t>
                </a:r>
                <a:endParaRPr lang="en-US" sz="20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304440"/>
        <c:crosses val="autoZero"/>
        <c:crossBetween val="midCat"/>
      </c:valAx>
      <c:valAx>
        <c:axId val="2104315832"/>
        <c:scaling>
          <c:orientation val="minMax"/>
          <c:max val="250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 dirty="0">
                    <a:effectLst>
                      <a:outerShdw blurRad="50800" dist="38100" dir="1764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cones per tree</a:t>
                </a:r>
              </a:p>
            </c:rich>
          </c:tx>
          <c:layout>
            <c:manualLayout>
              <c:xMode val="edge"/>
              <c:yMode val="edge"/>
              <c:x val="0.94119273896251"/>
              <c:y val="0.22893907216066"/>
            </c:manualLayout>
          </c:layout>
          <c:overlay val="0"/>
          <c:spPr>
            <a:effectLst/>
          </c:spPr>
        </c:title>
        <c:numFmt formatCode="0" sourceLinked="1"/>
        <c:majorTickMark val="out"/>
        <c:minorTickMark val="none"/>
        <c:tickLblPos val="nextTo"/>
        <c:crossAx val="2104321496"/>
        <c:crosses val="max"/>
        <c:crossBetween val="midCat"/>
      </c:valAx>
      <c:valAx>
        <c:axId val="2104321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31583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7206525654881"/>
          <c:y val="0.0886427264773721"/>
          <c:w val="0.918496732026144"/>
          <c:h val="0.85515350353933"/>
        </c:manualLayout>
      </c:layout>
      <c:scatterChart>
        <c:scatterStyle val="smoothMarker"/>
        <c:varyColors val="0"/>
        <c:ser>
          <c:idx val="0"/>
          <c:order val="0"/>
          <c:tx>
            <c:v>prey</c:v>
          </c:tx>
          <c:marker>
            <c:symbol val="none"/>
          </c:marker>
          <c:xVal>
            <c:numRef>
              <c:f>isocline!$A$3:$A$525</c:f>
              <c:numCache>
                <c:formatCode>General</c:formatCode>
                <c:ptCount val="523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  <c:pt idx="7">
                  <c:v>400.0</c:v>
                </c:pt>
                <c:pt idx="8">
                  <c:v>450.0</c:v>
                </c:pt>
                <c:pt idx="9">
                  <c:v>500.0</c:v>
                </c:pt>
                <c:pt idx="10">
                  <c:v>550.0</c:v>
                </c:pt>
                <c:pt idx="11">
                  <c:v>600.0</c:v>
                </c:pt>
                <c:pt idx="12">
                  <c:v>650.0</c:v>
                </c:pt>
                <c:pt idx="13">
                  <c:v>700.0</c:v>
                </c:pt>
                <c:pt idx="14">
                  <c:v>750.0</c:v>
                </c:pt>
                <c:pt idx="15">
                  <c:v>800.0</c:v>
                </c:pt>
                <c:pt idx="16">
                  <c:v>850.0</c:v>
                </c:pt>
                <c:pt idx="17">
                  <c:v>900.0</c:v>
                </c:pt>
                <c:pt idx="18">
                  <c:v>950.0</c:v>
                </c:pt>
                <c:pt idx="19">
                  <c:v>1000.0</c:v>
                </c:pt>
                <c:pt idx="20">
                  <c:v>1050.0</c:v>
                </c:pt>
                <c:pt idx="21">
                  <c:v>1100.0</c:v>
                </c:pt>
                <c:pt idx="22">
                  <c:v>1150.0</c:v>
                </c:pt>
                <c:pt idx="23">
                  <c:v>1200.0</c:v>
                </c:pt>
                <c:pt idx="24">
                  <c:v>1250.0</c:v>
                </c:pt>
                <c:pt idx="25">
                  <c:v>1300.0</c:v>
                </c:pt>
                <c:pt idx="26">
                  <c:v>1350.0</c:v>
                </c:pt>
                <c:pt idx="27">
                  <c:v>1400.0</c:v>
                </c:pt>
                <c:pt idx="28">
                  <c:v>1450.0</c:v>
                </c:pt>
                <c:pt idx="29">
                  <c:v>1500.0</c:v>
                </c:pt>
                <c:pt idx="30">
                  <c:v>1550.0</c:v>
                </c:pt>
                <c:pt idx="31">
                  <c:v>1600.0</c:v>
                </c:pt>
                <c:pt idx="32">
                  <c:v>1650.0</c:v>
                </c:pt>
                <c:pt idx="33">
                  <c:v>1700.0</c:v>
                </c:pt>
                <c:pt idx="34">
                  <c:v>1750.0</c:v>
                </c:pt>
                <c:pt idx="35">
                  <c:v>1800.0</c:v>
                </c:pt>
                <c:pt idx="36">
                  <c:v>1850.0</c:v>
                </c:pt>
                <c:pt idx="37">
                  <c:v>1900.0</c:v>
                </c:pt>
                <c:pt idx="38">
                  <c:v>1950.0</c:v>
                </c:pt>
                <c:pt idx="39">
                  <c:v>2000.0</c:v>
                </c:pt>
                <c:pt idx="40">
                  <c:v>2050.0</c:v>
                </c:pt>
                <c:pt idx="41">
                  <c:v>2100.0</c:v>
                </c:pt>
                <c:pt idx="42">
                  <c:v>2150.0</c:v>
                </c:pt>
                <c:pt idx="43">
                  <c:v>2200.0</c:v>
                </c:pt>
                <c:pt idx="44">
                  <c:v>2250.0</c:v>
                </c:pt>
                <c:pt idx="45">
                  <c:v>2300.0</c:v>
                </c:pt>
                <c:pt idx="46">
                  <c:v>2350.0</c:v>
                </c:pt>
                <c:pt idx="47">
                  <c:v>2400.0</c:v>
                </c:pt>
                <c:pt idx="48">
                  <c:v>2450.0</c:v>
                </c:pt>
                <c:pt idx="49">
                  <c:v>2500.0</c:v>
                </c:pt>
                <c:pt idx="50">
                  <c:v>2550.0</c:v>
                </c:pt>
                <c:pt idx="51">
                  <c:v>2600.0</c:v>
                </c:pt>
                <c:pt idx="52">
                  <c:v>2650.0</c:v>
                </c:pt>
                <c:pt idx="53">
                  <c:v>2700.0</c:v>
                </c:pt>
                <c:pt idx="54">
                  <c:v>2750.0</c:v>
                </c:pt>
                <c:pt idx="55">
                  <c:v>2800.0</c:v>
                </c:pt>
                <c:pt idx="56">
                  <c:v>2850.0</c:v>
                </c:pt>
                <c:pt idx="57">
                  <c:v>2900.0</c:v>
                </c:pt>
                <c:pt idx="58">
                  <c:v>2950.0</c:v>
                </c:pt>
                <c:pt idx="59">
                  <c:v>3000.0</c:v>
                </c:pt>
                <c:pt idx="60">
                  <c:v>3050.0</c:v>
                </c:pt>
                <c:pt idx="61">
                  <c:v>3100.0</c:v>
                </c:pt>
                <c:pt idx="62">
                  <c:v>3150.0</c:v>
                </c:pt>
                <c:pt idx="63">
                  <c:v>3200.0</c:v>
                </c:pt>
                <c:pt idx="64">
                  <c:v>3250.0</c:v>
                </c:pt>
                <c:pt idx="65">
                  <c:v>3300.0</c:v>
                </c:pt>
                <c:pt idx="66">
                  <c:v>3350.0</c:v>
                </c:pt>
                <c:pt idx="67">
                  <c:v>3400.0</c:v>
                </c:pt>
                <c:pt idx="68">
                  <c:v>3450.0</c:v>
                </c:pt>
                <c:pt idx="69">
                  <c:v>3500.0</c:v>
                </c:pt>
                <c:pt idx="70">
                  <c:v>3550.0</c:v>
                </c:pt>
                <c:pt idx="71">
                  <c:v>3600.0</c:v>
                </c:pt>
                <c:pt idx="72">
                  <c:v>3650.0</c:v>
                </c:pt>
                <c:pt idx="73">
                  <c:v>3700.0</c:v>
                </c:pt>
                <c:pt idx="74">
                  <c:v>3750.0</c:v>
                </c:pt>
                <c:pt idx="75">
                  <c:v>3800.0</c:v>
                </c:pt>
                <c:pt idx="76">
                  <c:v>3850.0</c:v>
                </c:pt>
                <c:pt idx="77">
                  <c:v>3900.0</c:v>
                </c:pt>
                <c:pt idx="78">
                  <c:v>3950.0</c:v>
                </c:pt>
                <c:pt idx="79">
                  <c:v>4000.0</c:v>
                </c:pt>
                <c:pt idx="80">
                  <c:v>4050.0</c:v>
                </c:pt>
                <c:pt idx="81">
                  <c:v>4100.0</c:v>
                </c:pt>
                <c:pt idx="82">
                  <c:v>4150.0</c:v>
                </c:pt>
                <c:pt idx="83">
                  <c:v>4200.0</c:v>
                </c:pt>
                <c:pt idx="84">
                  <c:v>4250.0</c:v>
                </c:pt>
                <c:pt idx="85">
                  <c:v>4300.0</c:v>
                </c:pt>
                <c:pt idx="86">
                  <c:v>4350.0</c:v>
                </c:pt>
                <c:pt idx="87">
                  <c:v>4400.0</c:v>
                </c:pt>
                <c:pt idx="88">
                  <c:v>4450.0</c:v>
                </c:pt>
                <c:pt idx="89">
                  <c:v>4500.0</c:v>
                </c:pt>
                <c:pt idx="90">
                  <c:v>4550.0</c:v>
                </c:pt>
                <c:pt idx="91">
                  <c:v>4600.0</c:v>
                </c:pt>
                <c:pt idx="92">
                  <c:v>4650.0</c:v>
                </c:pt>
                <c:pt idx="93">
                  <c:v>4700.0</c:v>
                </c:pt>
                <c:pt idx="94">
                  <c:v>4750.0</c:v>
                </c:pt>
                <c:pt idx="95">
                  <c:v>4800.0</c:v>
                </c:pt>
                <c:pt idx="96">
                  <c:v>4850.0</c:v>
                </c:pt>
                <c:pt idx="97">
                  <c:v>4900.0</c:v>
                </c:pt>
                <c:pt idx="98">
                  <c:v>4950.0</c:v>
                </c:pt>
                <c:pt idx="99">
                  <c:v>5000.0</c:v>
                </c:pt>
                <c:pt idx="100">
                  <c:v>5050.0</c:v>
                </c:pt>
                <c:pt idx="101">
                  <c:v>5100.0</c:v>
                </c:pt>
                <c:pt idx="102">
                  <c:v>5150.0</c:v>
                </c:pt>
                <c:pt idx="103">
                  <c:v>5200.0</c:v>
                </c:pt>
                <c:pt idx="104">
                  <c:v>5250.0</c:v>
                </c:pt>
                <c:pt idx="105">
                  <c:v>5300.0</c:v>
                </c:pt>
                <c:pt idx="106">
                  <c:v>5350.0</c:v>
                </c:pt>
                <c:pt idx="107">
                  <c:v>5400.0</c:v>
                </c:pt>
                <c:pt idx="108">
                  <c:v>5450.0</c:v>
                </c:pt>
                <c:pt idx="109">
                  <c:v>5500.0</c:v>
                </c:pt>
                <c:pt idx="110">
                  <c:v>5550.0</c:v>
                </c:pt>
                <c:pt idx="111">
                  <c:v>5600.0</c:v>
                </c:pt>
                <c:pt idx="112">
                  <c:v>5650.0</c:v>
                </c:pt>
                <c:pt idx="113">
                  <c:v>5700.0</c:v>
                </c:pt>
                <c:pt idx="114">
                  <c:v>5750.0</c:v>
                </c:pt>
                <c:pt idx="115">
                  <c:v>5800.0</c:v>
                </c:pt>
                <c:pt idx="116">
                  <c:v>5850.0</c:v>
                </c:pt>
                <c:pt idx="117">
                  <c:v>5900.0</c:v>
                </c:pt>
                <c:pt idx="118">
                  <c:v>5950.0</c:v>
                </c:pt>
                <c:pt idx="119">
                  <c:v>6000.0</c:v>
                </c:pt>
                <c:pt idx="120">
                  <c:v>6050.0</c:v>
                </c:pt>
                <c:pt idx="121">
                  <c:v>6100.0</c:v>
                </c:pt>
                <c:pt idx="122">
                  <c:v>6150.0</c:v>
                </c:pt>
                <c:pt idx="123">
                  <c:v>6200.0</c:v>
                </c:pt>
                <c:pt idx="124">
                  <c:v>6250.0</c:v>
                </c:pt>
                <c:pt idx="125">
                  <c:v>6300.0</c:v>
                </c:pt>
                <c:pt idx="126">
                  <c:v>6350.0</c:v>
                </c:pt>
                <c:pt idx="127">
                  <c:v>6400.0</c:v>
                </c:pt>
                <c:pt idx="128">
                  <c:v>6450.0</c:v>
                </c:pt>
                <c:pt idx="129">
                  <c:v>6500.0</c:v>
                </c:pt>
                <c:pt idx="130">
                  <c:v>6550.0</c:v>
                </c:pt>
                <c:pt idx="131">
                  <c:v>6600.0</c:v>
                </c:pt>
                <c:pt idx="132">
                  <c:v>6650.0</c:v>
                </c:pt>
                <c:pt idx="133">
                  <c:v>6700.0</c:v>
                </c:pt>
                <c:pt idx="134">
                  <c:v>6750.0</c:v>
                </c:pt>
                <c:pt idx="135">
                  <c:v>6800.0</c:v>
                </c:pt>
                <c:pt idx="136">
                  <c:v>6850.0</c:v>
                </c:pt>
                <c:pt idx="137">
                  <c:v>6900.0</c:v>
                </c:pt>
                <c:pt idx="138">
                  <c:v>6950.0</c:v>
                </c:pt>
                <c:pt idx="139">
                  <c:v>7000.0</c:v>
                </c:pt>
                <c:pt idx="140">
                  <c:v>7050.0</c:v>
                </c:pt>
                <c:pt idx="141">
                  <c:v>7100.0</c:v>
                </c:pt>
                <c:pt idx="142">
                  <c:v>7150.0</c:v>
                </c:pt>
                <c:pt idx="143">
                  <c:v>7200.0</c:v>
                </c:pt>
                <c:pt idx="144">
                  <c:v>7250.0</c:v>
                </c:pt>
                <c:pt idx="145">
                  <c:v>7300.0</c:v>
                </c:pt>
                <c:pt idx="146">
                  <c:v>7350.0</c:v>
                </c:pt>
                <c:pt idx="147">
                  <c:v>7400.0</c:v>
                </c:pt>
                <c:pt idx="148">
                  <c:v>7450.0</c:v>
                </c:pt>
                <c:pt idx="149">
                  <c:v>7500.0</c:v>
                </c:pt>
                <c:pt idx="150">
                  <c:v>7550.0</c:v>
                </c:pt>
                <c:pt idx="151">
                  <c:v>7600.0</c:v>
                </c:pt>
                <c:pt idx="152">
                  <c:v>7650.0</c:v>
                </c:pt>
                <c:pt idx="153">
                  <c:v>7700.0</c:v>
                </c:pt>
                <c:pt idx="154">
                  <c:v>7750.0</c:v>
                </c:pt>
                <c:pt idx="155">
                  <c:v>7800.0</c:v>
                </c:pt>
                <c:pt idx="156">
                  <c:v>7850.0</c:v>
                </c:pt>
                <c:pt idx="157">
                  <c:v>7900.0</c:v>
                </c:pt>
                <c:pt idx="158">
                  <c:v>7950.0</c:v>
                </c:pt>
                <c:pt idx="159">
                  <c:v>8000.0</c:v>
                </c:pt>
                <c:pt idx="160">
                  <c:v>8050.0</c:v>
                </c:pt>
                <c:pt idx="161">
                  <c:v>8100.0</c:v>
                </c:pt>
                <c:pt idx="162">
                  <c:v>8150.0</c:v>
                </c:pt>
                <c:pt idx="163">
                  <c:v>8200.0</c:v>
                </c:pt>
                <c:pt idx="164">
                  <c:v>8250.0</c:v>
                </c:pt>
                <c:pt idx="165">
                  <c:v>8300.0</c:v>
                </c:pt>
                <c:pt idx="166">
                  <c:v>8350.0</c:v>
                </c:pt>
                <c:pt idx="167">
                  <c:v>8400.0</c:v>
                </c:pt>
                <c:pt idx="168">
                  <c:v>8450.0</c:v>
                </c:pt>
                <c:pt idx="169">
                  <c:v>8500.0</c:v>
                </c:pt>
                <c:pt idx="170">
                  <c:v>8550.0</c:v>
                </c:pt>
                <c:pt idx="171">
                  <c:v>8600.0</c:v>
                </c:pt>
                <c:pt idx="172">
                  <c:v>8650.0</c:v>
                </c:pt>
                <c:pt idx="173">
                  <c:v>8700.0</c:v>
                </c:pt>
                <c:pt idx="174">
                  <c:v>8750.0</c:v>
                </c:pt>
                <c:pt idx="175">
                  <c:v>8800.0</c:v>
                </c:pt>
                <c:pt idx="176">
                  <c:v>8850.0</c:v>
                </c:pt>
                <c:pt idx="177">
                  <c:v>8900.0</c:v>
                </c:pt>
                <c:pt idx="178">
                  <c:v>8950.0</c:v>
                </c:pt>
                <c:pt idx="179">
                  <c:v>9000.0</c:v>
                </c:pt>
                <c:pt idx="180">
                  <c:v>9050.0</c:v>
                </c:pt>
                <c:pt idx="181">
                  <c:v>9100.0</c:v>
                </c:pt>
                <c:pt idx="182">
                  <c:v>9150.0</c:v>
                </c:pt>
                <c:pt idx="183">
                  <c:v>9200.0</c:v>
                </c:pt>
                <c:pt idx="184">
                  <c:v>9250.0</c:v>
                </c:pt>
                <c:pt idx="185">
                  <c:v>9300.0</c:v>
                </c:pt>
                <c:pt idx="186">
                  <c:v>9350.0</c:v>
                </c:pt>
                <c:pt idx="187">
                  <c:v>9400.0</c:v>
                </c:pt>
                <c:pt idx="188">
                  <c:v>9450.0</c:v>
                </c:pt>
                <c:pt idx="189">
                  <c:v>9500.0</c:v>
                </c:pt>
                <c:pt idx="190">
                  <c:v>9550.0</c:v>
                </c:pt>
                <c:pt idx="191">
                  <c:v>9600.0</c:v>
                </c:pt>
                <c:pt idx="192">
                  <c:v>9650.0</c:v>
                </c:pt>
                <c:pt idx="193">
                  <c:v>9700.0</c:v>
                </c:pt>
                <c:pt idx="194">
                  <c:v>9750.0</c:v>
                </c:pt>
                <c:pt idx="195">
                  <c:v>9800.0</c:v>
                </c:pt>
                <c:pt idx="196">
                  <c:v>9850.0</c:v>
                </c:pt>
                <c:pt idx="197">
                  <c:v>9900.0</c:v>
                </c:pt>
                <c:pt idx="198">
                  <c:v>9950.0</c:v>
                </c:pt>
                <c:pt idx="199">
                  <c:v>10000.0</c:v>
                </c:pt>
                <c:pt idx="200">
                  <c:v>10050.0</c:v>
                </c:pt>
                <c:pt idx="201">
                  <c:v>10100.0</c:v>
                </c:pt>
                <c:pt idx="202">
                  <c:v>10150.0</c:v>
                </c:pt>
                <c:pt idx="203">
                  <c:v>10200.0</c:v>
                </c:pt>
                <c:pt idx="204">
                  <c:v>10250.0</c:v>
                </c:pt>
                <c:pt idx="205">
                  <c:v>10300.0</c:v>
                </c:pt>
                <c:pt idx="206">
                  <c:v>10350.0</c:v>
                </c:pt>
                <c:pt idx="207">
                  <c:v>10400.0</c:v>
                </c:pt>
                <c:pt idx="208">
                  <c:v>10450.0</c:v>
                </c:pt>
                <c:pt idx="209">
                  <c:v>10500.0</c:v>
                </c:pt>
                <c:pt idx="210">
                  <c:v>10550.0</c:v>
                </c:pt>
                <c:pt idx="211">
                  <c:v>10600.0</c:v>
                </c:pt>
                <c:pt idx="212">
                  <c:v>10650.0</c:v>
                </c:pt>
                <c:pt idx="213">
                  <c:v>10700.0</c:v>
                </c:pt>
                <c:pt idx="214">
                  <c:v>10750.0</c:v>
                </c:pt>
                <c:pt idx="215">
                  <c:v>10800.0</c:v>
                </c:pt>
                <c:pt idx="216">
                  <c:v>10850.0</c:v>
                </c:pt>
                <c:pt idx="217">
                  <c:v>10900.0</c:v>
                </c:pt>
                <c:pt idx="218">
                  <c:v>10950.0</c:v>
                </c:pt>
                <c:pt idx="219">
                  <c:v>11000.0</c:v>
                </c:pt>
                <c:pt idx="220">
                  <c:v>11050.0</c:v>
                </c:pt>
                <c:pt idx="221">
                  <c:v>11100.0</c:v>
                </c:pt>
                <c:pt idx="222">
                  <c:v>11150.0</c:v>
                </c:pt>
                <c:pt idx="223">
                  <c:v>11200.0</c:v>
                </c:pt>
                <c:pt idx="224">
                  <c:v>11250.0</c:v>
                </c:pt>
                <c:pt idx="225">
                  <c:v>11300.0</c:v>
                </c:pt>
                <c:pt idx="226">
                  <c:v>11350.0</c:v>
                </c:pt>
                <c:pt idx="227">
                  <c:v>11400.0</c:v>
                </c:pt>
                <c:pt idx="228">
                  <c:v>11450.0</c:v>
                </c:pt>
                <c:pt idx="229">
                  <c:v>11500.0</c:v>
                </c:pt>
                <c:pt idx="230">
                  <c:v>11550.0</c:v>
                </c:pt>
                <c:pt idx="231">
                  <c:v>11600.0</c:v>
                </c:pt>
                <c:pt idx="232">
                  <c:v>11650.0</c:v>
                </c:pt>
                <c:pt idx="233">
                  <c:v>11700.0</c:v>
                </c:pt>
                <c:pt idx="234">
                  <c:v>11750.0</c:v>
                </c:pt>
                <c:pt idx="235">
                  <c:v>11800.0</c:v>
                </c:pt>
                <c:pt idx="236">
                  <c:v>11850.0</c:v>
                </c:pt>
                <c:pt idx="237">
                  <c:v>11900.0</c:v>
                </c:pt>
                <c:pt idx="238">
                  <c:v>11950.0</c:v>
                </c:pt>
                <c:pt idx="239">
                  <c:v>12000.0</c:v>
                </c:pt>
                <c:pt idx="240">
                  <c:v>12050.0</c:v>
                </c:pt>
                <c:pt idx="241">
                  <c:v>12100.0</c:v>
                </c:pt>
                <c:pt idx="242">
                  <c:v>12150.0</c:v>
                </c:pt>
                <c:pt idx="243">
                  <c:v>12200.0</c:v>
                </c:pt>
                <c:pt idx="244">
                  <c:v>12250.0</c:v>
                </c:pt>
                <c:pt idx="245">
                  <c:v>12300.0</c:v>
                </c:pt>
                <c:pt idx="246">
                  <c:v>12350.0</c:v>
                </c:pt>
                <c:pt idx="247">
                  <c:v>12400.0</c:v>
                </c:pt>
                <c:pt idx="248">
                  <c:v>12450.0</c:v>
                </c:pt>
                <c:pt idx="249">
                  <c:v>12500.0</c:v>
                </c:pt>
                <c:pt idx="250">
                  <c:v>12550.0</c:v>
                </c:pt>
                <c:pt idx="251">
                  <c:v>12600.0</c:v>
                </c:pt>
                <c:pt idx="252">
                  <c:v>12650.0</c:v>
                </c:pt>
                <c:pt idx="253">
                  <c:v>12700.0</c:v>
                </c:pt>
                <c:pt idx="254">
                  <c:v>12750.0</c:v>
                </c:pt>
                <c:pt idx="255">
                  <c:v>12800.0</c:v>
                </c:pt>
                <c:pt idx="256">
                  <c:v>12850.0</c:v>
                </c:pt>
                <c:pt idx="257">
                  <c:v>12900.0</c:v>
                </c:pt>
                <c:pt idx="258">
                  <c:v>12950.0</c:v>
                </c:pt>
                <c:pt idx="259">
                  <c:v>13000.0</c:v>
                </c:pt>
                <c:pt idx="260">
                  <c:v>13050.0</c:v>
                </c:pt>
                <c:pt idx="261">
                  <c:v>13100.0</c:v>
                </c:pt>
                <c:pt idx="262">
                  <c:v>13150.0</c:v>
                </c:pt>
                <c:pt idx="263">
                  <c:v>13200.0</c:v>
                </c:pt>
                <c:pt idx="264">
                  <c:v>13250.0</c:v>
                </c:pt>
                <c:pt idx="265">
                  <c:v>13300.0</c:v>
                </c:pt>
                <c:pt idx="266">
                  <c:v>13350.0</c:v>
                </c:pt>
                <c:pt idx="267">
                  <c:v>13400.0</c:v>
                </c:pt>
                <c:pt idx="268">
                  <c:v>13450.0</c:v>
                </c:pt>
                <c:pt idx="269">
                  <c:v>13500.0</c:v>
                </c:pt>
                <c:pt idx="270">
                  <c:v>13550.0</c:v>
                </c:pt>
                <c:pt idx="271">
                  <c:v>13600.0</c:v>
                </c:pt>
                <c:pt idx="272">
                  <c:v>13650.0</c:v>
                </c:pt>
                <c:pt idx="273">
                  <c:v>13700.0</c:v>
                </c:pt>
                <c:pt idx="274">
                  <c:v>13750.0</c:v>
                </c:pt>
                <c:pt idx="275">
                  <c:v>13800.0</c:v>
                </c:pt>
                <c:pt idx="276">
                  <c:v>13850.0</c:v>
                </c:pt>
                <c:pt idx="277">
                  <c:v>13900.0</c:v>
                </c:pt>
                <c:pt idx="278">
                  <c:v>13950.0</c:v>
                </c:pt>
                <c:pt idx="279">
                  <c:v>14000.0</c:v>
                </c:pt>
                <c:pt idx="280">
                  <c:v>14050.0</c:v>
                </c:pt>
                <c:pt idx="281">
                  <c:v>14100.0</c:v>
                </c:pt>
                <c:pt idx="282">
                  <c:v>14150.0</c:v>
                </c:pt>
                <c:pt idx="283">
                  <c:v>14200.0</c:v>
                </c:pt>
                <c:pt idx="284">
                  <c:v>14250.0</c:v>
                </c:pt>
                <c:pt idx="285">
                  <c:v>14300.0</c:v>
                </c:pt>
                <c:pt idx="286">
                  <c:v>14350.0</c:v>
                </c:pt>
                <c:pt idx="287">
                  <c:v>14400.0</c:v>
                </c:pt>
                <c:pt idx="288">
                  <c:v>14450.0</c:v>
                </c:pt>
                <c:pt idx="289">
                  <c:v>14500.0</c:v>
                </c:pt>
                <c:pt idx="290">
                  <c:v>14550.0</c:v>
                </c:pt>
                <c:pt idx="291">
                  <c:v>14600.0</c:v>
                </c:pt>
                <c:pt idx="292">
                  <c:v>14650.0</c:v>
                </c:pt>
                <c:pt idx="293">
                  <c:v>14700.0</c:v>
                </c:pt>
                <c:pt idx="294">
                  <c:v>14750.0</c:v>
                </c:pt>
                <c:pt idx="295">
                  <c:v>14800.0</c:v>
                </c:pt>
                <c:pt idx="296">
                  <c:v>14850.0</c:v>
                </c:pt>
                <c:pt idx="297">
                  <c:v>14900.0</c:v>
                </c:pt>
                <c:pt idx="298">
                  <c:v>14950.0</c:v>
                </c:pt>
                <c:pt idx="299">
                  <c:v>15000.0</c:v>
                </c:pt>
                <c:pt idx="300">
                  <c:v>15050.0</c:v>
                </c:pt>
                <c:pt idx="301">
                  <c:v>15100.0</c:v>
                </c:pt>
                <c:pt idx="302">
                  <c:v>15150.0</c:v>
                </c:pt>
                <c:pt idx="303">
                  <c:v>15200.0</c:v>
                </c:pt>
                <c:pt idx="304">
                  <c:v>15250.0</c:v>
                </c:pt>
                <c:pt idx="305">
                  <c:v>15300.0</c:v>
                </c:pt>
                <c:pt idx="306">
                  <c:v>15350.0</c:v>
                </c:pt>
                <c:pt idx="307">
                  <c:v>15400.0</c:v>
                </c:pt>
                <c:pt idx="308">
                  <c:v>15450.0</c:v>
                </c:pt>
                <c:pt idx="309">
                  <c:v>15500.0</c:v>
                </c:pt>
                <c:pt idx="310">
                  <c:v>15550.0</c:v>
                </c:pt>
                <c:pt idx="311">
                  <c:v>15600.0</c:v>
                </c:pt>
                <c:pt idx="312">
                  <c:v>15650.0</c:v>
                </c:pt>
                <c:pt idx="313">
                  <c:v>15700.0</c:v>
                </c:pt>
                <c:pt idx="314">
                  <c:v>15750.0</c:v>
                </c:pt>
                <c:pt idx="315">
                  <c:v>15800.0</c:v>
                </c:pt>
                <c:pt idx="316">
                  <c:v>15850.0</c:v>
                </c:pt>
                <c:pt idx="317">
                  <c:v>15900.0</c:v>
                </c:pt>
                <c:pt idx="318">
                  <c:v>15950.0</c:v>
                </c:pt>
                <c:pt idx="319">
                  <c:v>16000.0</c:v>
                </c:pt>
                <c:pt idx="320">
                  <c:v>16050.0</c:v>
                </c:pt>
                <c:pt idx="321">
                  <c:v>16100.0</c:v>
                </c:pt>
                <c:pt idx="322">
                  <c:v>16150.0</c:v>
                </c:pt>
                <c:pt idx="323">
                  <c:v>16200.0</c:v>
                </c:pt>
                <c:pt idx="324">
                  <c:v>16250.0</c:v>
                </c:pt>
                <c:pt idx="325">
                  <c:v>16300.0</c:v>
                </c:pt>
                <c:pt idx="326">
                  <c:v>16350.0</c:v>
                </c:pt>
                <c:pt idx="327">
                  <c:v>16400.0</c:v>
                </c:pt>
                <c:pt idx="328">
                  <c:v>16450.0</c:v>
                </c:pt>
                <c:pt idx="329">
                  <c:v>16500.0</c:v>
                </c:pt>
                <c:pt idx="330">
                  <c:v>16550.0</c:v>
                </c:pt>
                <c:pt idx="331">
                  <c:v>16600.0</c:v>
                </c:pt>
                <c:pt idx="332">
                  <c:v>16650.0</c:v>
                </c:pt>
                <c:pt idx="333">
                  <c:v>16700.0</c:v>
                </c:pt>
                <c:pt idx="334">
                  <c:v>16750.0</c:v>
                </c:pt>
                <c:pt idx="335">
                  <c:v>16800.0</c:v>
                </c:pt>
                <c:pt idx="336">
                  <c:v>16850.0</c:v>
                </c:pt>
                <c:pt idx="337">
                  <c:v>16900.0</c:v>
                </c:pt>
                <c:pt idx="338">
                  <c:v>16950.0</c:v>
                </c:pt>
                <c:pt idx="339">
                  <c:v>17000.0</c:v>
                </c:pt>
                <c:pt idx="340">
                  <c:v>17050.0</c:v>
                </c:pt>
                <c:pt idx="341">
                  <c:v>17100.0</c:v>
                </c:pt>
                <c:pt idx="342">
                  <c:v>17150.0</c:v>
                </c:pt>
                <c:pt idx="343">
                  <c:v>17200.0</c:v>
                </c:pt>
                <c:pt idx="344">
                  <c:v>17250.0</c:v>
                </c:pt>
                <c:pt idx="345">
                  <c:v>17300.0</c:v>
                </c:pt>
                <c:pt idx="346">
                  <c:v>17350.0</c:v>
                </c:pt>
                <c:pt idx="347">
                  <c:v>17400.0</c:v>
                </c:pt>
                <c:pt idx="348">
                  <c:v>17450.0</c:v>
                </c:pt>
                <c:pt idx="349">
                  <c:v>17500.0</c:v>
                </c:pt>
                <c:pt idx="350">
                  <c:v>17550.0</c:v>
                </c:pt>
                <c:pt idx="351">
                  <c:v>17600.0</c:v>
                </c:pt>
                <c:pt idx="352">
                  <c:v>17650.0</c:v>
                </c:pt>
                <c:pt idx="353">
                  <c:v>17700.0</c:v>
                </c:pt>
                <c:pt idx="354">
                  <c:v>17750.0</c:v>
                </c:pt>
                <c:pt idx="355">
                  <c:v>17800.0</c:v>
                </c:pt>
                <c:pt idx="356">
                  <c:v>17850.0</c:v>
                </c:pt>
                <c:pt idx="357">
                  <c:v>17900.0</c:v>
                </c:pt>
                <c:pt idx="358">
                  <c:v>17950.0</c:v>
                </c:pt>
                <c:pt idx="359">
                  <c:v>18000.0</c:v>
                </c:pt>
                <c:pt idx="360">
                  <c:v>18050.0</c:v>
                </c:pt>
                <c:pt idx="361">
                  <c:v>18100.0</c:v>
                </c:pt>
                <c:pt idx="362">
                  <c:v>18150.0</c:v>
                </c:pt>
                <c:pt idx="363">
                  <c:v>18200.0</c:v>
                </c:pt>
                <c:pt idx="364">
                  <c:v>18250.0</c:v>
                </c:pt>
                <c:pt idx="365">
                  <c:v>18300.0</c:v>
                </c:pt>
                <c:pt idx="366">
                  <c:v>18350.0</c:v>
                </c:pt>
                <c:pt idx="367">
                  <c:v>18400.0</c:v>
                </c:pt>
                <c:pt idx="368">
                  <c:v>18450.0</c:v>
                </c:pt>
                <c:pt idx="369">
                  <c:v>18500.0</c:v>
                </c:pt>
                <c:pt idx="370">
                  <c:v>18550.0</c:v>
                </c:pt>
                <c:pt idx="371">
                  <c:v>18600.0</c:v>
                </c:pt>
                <c:pt idx="372">
                  <c:v>18650.0</c:v>
                </c:pt>
                <c:pt idx="373">
                  <c:v>18700.0</c:v>
                </c:pt>
                <c:pt idx="374">
                  <c:v>18750.0</c:v>
                </c:pt>
                <c:pt idx="375">
                  <c:v>18800.0</c:v>
                </c:pt>
                <c:pt idx="376">
                  <c:v>18850.0</c:v>
                </c:pt>
                <c:pt idx="377">
                  <c:v>18900.0</c:v>
                </c:pt>
                <c:pt idx="378">
                  <c:v>18950.0</c:v>
                </c:pt>
                <c:pt idx="379">
                  <c:v>19000.0</c:v>
                </c:pt>
                <c:pt idx="380">
                  <c:v>19050.0</c:v>
                </c:pt>
                <c:pt idx="381">
                  <c:v>19100.0</c:v>
                </c:pt>
                <c:pt idx="382">
                  <c:v>19150.0</c:v>
                </c:pt>
                <c:pt idx="383">
                  <c:v>19200.0</c:v>
                </c:pt>
                <c:pt idx="384">
                  <c:v>19250.0</c:v>
                </c:pt>
                <c:pt idx="385">
                  <c:v>19300.0</c:v>
                </c:pt>
                <c:pt idx="386">
                  <c:v>19350.0</c:v>
                </c:pt>
                <c:pt idx="387">
                  <c:v>19400.0</c:v>
                </c:pt>
                <c:pt idx="388">
                  <c:v>19450.0</c:v>
                </c:pt>
                <c:pt idx="389">
                  <c:v>19500.0</c:v>
                </c:pt>
                <c:pt idx="390">
                  <c:v>19550.0</c:v>
                </c:pt>
                <c:pt idx="391">
                  <c:v>19600.0</c:v>
                </c:pt>
                <c:pt idx="392">
                  <c:v>19650.0</c:v>
                </c:pt>
                <c:pt idx="393">
                  <c:v>19700.0</c:v>
                </c:pt>
                <c:pt idx="394">
                  <c:v>19750.0</c:v>
                </c:pt>
                <c:pt idx="395">
                  <c:v>19800.0</c:v>
                </c:pt>
                <c:pt idx="396">
                  <c:v>19850.0</c:v>
                </c:pt>
                <c:pt idx="397">
                  <c:v>19900.0</c:v>
                </c:pt>
                <c:pt idx="398">
                  <c:v>19950.0</c:v>
                </c:pt>
                <c:pt idx="399">
                  <c:v>20000.0</c:v>
                </c:pt>
                <c:pt idx="400">
                  <c:v>20050.0</c:v>
                </c:pt>
                <c:pt idx="401">
                  <c:v>20100.0</c:v>
                </c:pt>
                <c:pt idx="402">
                  <c:v>20150.0</c:v>
                </c:pt>
                <c:pt idx="403">
                  <c:v>20200.0</c:v>
                </c:pt>
                <c:pt idx="404">
                  <c:v>20250.0</c:v>
                </c:pt>
                <c:pt idx="405">
                  <c:v>20300.0</c:v>
                </c:pt>
                <c:pt idx="406">
                  <c:v>20350.0</c:v>
                </c:pt>
                <c:pt idx="407">
                  <c:v>20400.0</c:v>
                </c:pt>
                <c:pt idx="408">
                  <c:v>20450.0</c:v>
                </c:pt>
                <c:pt idx="409">
                  <c:v>20500.0</c:v>
                </c:pt>
                <c:pt idx="410">
                  <c:v>20550.0</c:v>
                </c:pt>
                <c:pt idx="411">
                  <c:v>20600.0</c:v>
                </c:pt>
                <c:pt idx="412">
                  <c:v>20650.0</c:v>
                </c:pt>
                <c:pt idx="413">
                  <c:v>20700.0</c:v>
                </c:pt>
                <c:pt idx="414">
                  <c:v>20750.0</c:v>
                </c:pt>
                <c:pt idx="415">
                  <c:v>20800.0</c:v>
                </c:pt>
                <c:pt idx="416">
                  <c:v>20850.0</c:v>
                </c:pt>
                <c:pt idx="417">
                  <c:v>20900.0</c:v>
                </c:pt>
                <c:pt idx="418">
                  <c:v>20950.0</c:v>
                </c:pt>
                <c:pt idx="419">
                  <c:v>21000.0</c:v>
                </c:pt>
                <c:pt idx="420">
                  <c:v>21050.0</c:v>
                </c:pt>
                <c:pt idx="421">
                  <c:v>21100.0</c:v>
                </c:pt>
                <c:pt idx="422">
                  <c:v>21150.0</c:v>
                </c:pt>
                <c:pt idx="423">
                  <c:v>21200.0</c:v>
                </c:pt>
                <c:pt idx="424">
                  <c:v>21250.0</c:v>
                </c:pt>
                <c:pt idx="425">
                  <c:v>21300.0</c:v>
                </c:pt>
                <c:pt idx="426">
                  <c:v>21350.0</c:v>
                </c:pt>
                <c:pt idx="427">
                  <c:v>21400.0</c:v>
                </c:pt>
                <c:pt idx="428">
                  <c:v>21450.0</c:v>
                </c:pt>
                <c:pt idx="429">
                  <c:v>21500.0</c:v>
                </c:pt>
                <c:pt idx="430">
                  <c:v>21550.0</c:v>
                </c:pt>
                <c:pt idx="431">
                  <c:v>21600.0</c:v>
                </c:pt>
                <c:pt idx="432">
                  <c:v>21650.0</c:v>
                </c:pt>
                <c:pt idx="433">
                  <c:v>21700.0</c:v>
                </c:pt>
                <c:pt idx="434">
                  <c:v>21750.0</c:v>
                </c:pt>
                <c:pt idx="435">
                  <c:v>21800.0</c:v>
                </c:pt>
                <c:pt idx="436">
                  <c:v>21850.0</c:v>
                </c:pt>
                <c:pt idx="437">
                  <c:v>21900.0</c:v>
                </c:pt>
                <c:pt idx="438">
                  <c:v>21950.0</c:v>
                </c:pt>
                <c:pt idx="439">
                  <c:v>22000.0</c:v>
                </c:pt>
                <c:pt idx="440">
                  <c:v>22050.0</c:v>
                </c:pt>
                <c:pt idx="441">
                  <c:v>22100.0</c:v>
                </c:pt>
                <c:pt idx="442">
                  <c:v>22150.0</c:v>
                </c:pt>
                <c:pt idx="443">
                  <c:v>22200.0</c:v>
                </c:pt>
                <c:pt idx="444">
                  <c:v>22250.0</c:v>
                </c:pt>
                <c:pt idx="445">
                  <c:v>22300.0</c:v>
                </c:pt>
                <c:pt idx="446">
                  <c:v>22350.0</c:v>
                </c:pt>
                <c:pt idx="447">
                  <c:v>22400.0</c:v>
                </c:pt>
                <c:pt idx="448">
                  <c:v>22450.0</c:v>
                </c:pt>
                <c:pt idx="449">
                  <c:v>22500.0</c:v>
                </c:pt>
                <c:pt idx="450">
                  <c:v>22550.0</c:v>
                </c:pt>
                <c:pt idx="451">
                  <c:v>22600.0</c:v>
                </c:pt>
                <c:pt idx="452">
                  <c:v>22650.0</c:v>
                </c:pt>
                <c:pt idx="453">
                  <c:v>22700.0</c:v>
                </c:pt>
                <c:pt idx="454">
                  <c:v>22750.0</c:v>
                </c:pt>
                <c:pt idx="455">
                  <c:v>22800.0</c:v>
                </c:pt>
                <c:pt idx="456">
                  <c:v>22850.0</c:v>
                </c:pt>
                <c:pt idx="457">
                  <c:v>22900.0</c:v>
                </c:pt>
                <c:pt idx="458">
                  <c:v>22950.0</c:v>
                </c:pt>
                <c:pt idx="459">
                  <c:v>23000.0</c:v>
                </c:pt>
                <c:pt idx="460">
                  <c:v>23050.0</c:v>
                </c:pt>
                <c:pt idx="461">
                  <c:v>23100.0</c:v>
                </c:pt>
                <c:pt idx="462">
                  <c:v>23150.0</c:v>
                </c:pt>
                <c:pt idx="463">
                  <c:v>23200.0</c:v>
                </c:pt>
                <c:pt idx="464">
                  <c:v>23250.0</c:v>
                </c:pt>
                <c:pt idx="465">
                  <c:v>23300.0</c:v>
                </c:pt>
                <c:pt idx="466">
                  <c:v>23350.0</c:v>
                </c:pt>
                <c:pt idx="467">
                  <c:v>23400.0</c:v>
                </c:pt>
                <c:pt idx="468">
                  <c:v>23450.0</c:v>
                </c:pt>
                <c:pt idx="469">
                  <c:v>23500.0</c:v>
                </c:pt>
                <c:pt idx="470">
                  <c:v>23550.0</c:v>
                </c:pt>
                <c:pt idx="471">
                  <c:v>23600.0</c:v>
                </c:pt>
                <c:pt idx="472">
                  <c:v>23650.0</c:v>
                </c:pt>
                <c:pt idx="473">
                  <c:v>23700.0</c:v>
                </c:pt>
                <c:pt idx="474">
                  <c:v>23750.0</c:v>
                </c:pt>
                <c:pt idx="475">
                  <c:v>23800.0</c:v>
                </c:pt>
                <c:pt idx="476">
                  <c:v>23850.0</c:v>
                </c:pt>
                <c:pt idx="477">
                  <c:v>23900.0</c:v>
                </c:pt>
                <c:pt idx="478">
                  <c:v>23950.0</c:v>
                </c:pt>
                <c:pt idx="479">
                  <c:v>24000.0</c:v>
                </c:pt>
                <c:pt idx="480">
                  <c:v>24050.0</c:v>
                </c:pt>
                <c:pt idx="481">
                  <c:v>24100.0</c:v>
                </c:pt>
                <c:pt idx="482">
                  <c:v>24150.0</c:v>
                </c:pt>
                <c:pt idx="483">
                  <c:v>24200.0</c:v>
                </c:pt>
                <c:pt idx="484">
                  <c:v>24250.0</c:v>
                </c:pt>
                <c:pt idx="485">
                  <c:v>24300.0</c:v>
                </c:pt>
                <c:pt idx="486">
                  <c:v>24350.0</c:v>
                </c:pt>
                <c:pt idx="487">
                  <c:v>24400.0</c:v>
                </c:pt>
                <c:pt idx="488">
                  <c:v>24450.0</c:v>
                </c:pt>
                <c:pt idx="489">
                  <c:v>24500.0</c:v>
                </c:pt>
                <c:pt idx="490">
                  <c:v>24550.0</c:v>
                </c:pt>
                <c:pt idx="491">
                  <c:v>24600.0</c:v>
                </c:pt>
                <c:pt idx="492">
                  <c:v>24650.0</c:v>
                </c:pt>
                <c:pt idx="493">
                  <c:v>24700.0</c:v>
                </c:pt>
                <c:pt idx="494">
                  <c:v>24750.0</c:v>
                </c:pt>
                <c:pt idx="495">
                  <c:v>24800.0</c:v>
                </c:pt>
                <c:pt idx="496">
                  <c:v>24850.0</c:v>
                </c:pt>
                <c:pt idx="497">
                  <c:v>24900.0</c:v>
                </c:pt>
                <c:pt idx="498">
                  <c:v>24950.0</c:v>
                </c:pt>
                <c:pt idx="499">
                  <c:v>25000.0</c:v>
                </c:pt>
                <c:pt idx="500">
                  <c:v>25050.0</c:v>
                </c:pt>
                <c:pt idx="501">
                  <c:v>25100.0</c:v>
                </c:pt>
                <c:pt idx="502">
                  <c:v>25150.0</c:v>
                </c:pt>
                <c:pt idx="503">
                  <c:v>25200.0</c:v>
                </c:pt>
                <c:pt idx="504">
                  <c:v>25250.0</c:v>
                </c:pt>
                <c:pt idx="505">
                  <c:v>25300.0</c:v>
                </c:pt>
                <c:pt idx="506">
                  <c:v>25350.0</c:v>
                </c:pt>
                <c:pt idx="507">
                  <c:v>25400.0</c:v>
                </c:pt>
                <c:pt idx="508">
                  <c:v>25450.0</c:v>
                </c:pt>
                <c:pt idx="509">
                  <c:v>25500.0</c:v>
                </c:pt>
                <c:pt idx="510">
                  <c:v>25550.0</c:v>
                </c:pt>
                <c:pt idx="511">
                  <c:v>25600.0</c:v>
                </c:pt>
                <c:pt idx="512">
                  <c:v>25650.0</c:v>
                </c:pt>
                <c:pt idx="513">
                  <c:v>25700.0</c:v>
                </c:pt>
                <c:pt idx="514">
                  <c:v>25750.0</c:v>
                </c:pt>
                <c:pt idx="515">
                  <c:v>25800.0</c:v>
                </c:pt>
                <c:pt idx="516">
                  <c:v>25850.0</c:v>
                </c:pt>
                <c:pt idx="517">
                  <c:v>25900.0</c:v>
                </c:pt>
                <c:pt idx="518">
                  <c:v>25950.0</c:v>
                </c:pt>
                <c:pt idx="519">
                  <c:v>26000.0</c:v>
                </c:pt>
                <c:pt idx="520">
                  <c:v>26050.0</c:v>
                </c:pt>
                <c:pt idx="521">
                  <c:v>26100.0</c:v>
                </c:pt>
                <c:pt idx="522">
                  <c:v>26150.0</c:v>
                </c:pt>
              </c:numCache>
            </c:numRef>
          </c:xVal>
          <c:yVal>
            <c:numRef>
              <c:f>isocline!$B$3:$B$525</c:f>
              <c:numCache>
                <c:formatCode>General</c:formatCode>
                <c:ptCount val="523"/>
                <c:pt idx="0">
                  <c:v>5.239810157566708</c:v>
                </c:pt>
                <c:pt idx="1">
                  <c:v>5.294606405380733</c:v>
                </c:pt>
                <c:pt idx="2">
                  <c:v>5.349052961887818</c:v>
                </c:pt>
                <c:pt idx="3">
                  <c:v>5.403149827087963</c:v>
                </c:pt>
                <c:pt idx="4">
                  <c:v>5.456897000981172</c:v>
                </c:pt>
                <c:pt idx="5">
                  <c:v>5.510294483567442</c:v>
                </c:pt>
                <c:pt idx="6">
                  <c:v>5.563342274846771</c:v>
                </c:pt>
                <c:pt idx="7">
                  <c:v>5.616040374819162</c:v>
                </c:pt>
                <c:pt idx="8">
                  <c:v>5.668388783484613</c:v>
                </c:pt>
                <c:pt idx="9">
                  <c:v>5.720387500843127</c:v>
                </c:pt>
                <c:pt idx="10">
                  <c:v>5.772036526894698</c:v>
                </c:pt>
                <c:pt idx="11">
                  <c:v>5.823335861639333</c:v>
                </c:pt>
                <c:pt idx="12">
                  <c:v>5.874285505077029</c:v>
                </c:pt>
                <c:pt idx="13">
                  <c:v>5.924885457207781</c:v>
                </c:pt>
                <c:pt idx="14">
                  <c:v>5.975135718031608</c:v>
                </c:pt>
                <c:pt idx="15">
                  <c:v>6.025036287548481</c:v>
                </c:pt>
                <c:pt idx="16">
                  <c:v>6.074587165758426</c:v>
                </c:pt>
                <c:pt idx="17">
                  <c:v>6.123788352661427</c:v>
                </c:pt>
                <c:pt idx="18">
                  <c:v>6.172639848257485</c:v>
                </c:pt>
                <c:pt idx="19">
                  <c:v>6.221141652546611</c:v>
                </c:pt>
                <c:pt idx="20">
                  <c:v>6.269293765528796</c:v>
                </c:pt>
                <c:pt idx="21">
                  <c:v>6.317096187204042</c:v>
                </c:pt>
                <c:pt idx="22">
                  <c:v>6.364548917572343</c:v>
                </c:pt>
                <c:pt idx="23">
                  <c:v>6.411651956633715</c:v>
                </c:pt>
                <c:pt idx="24">
                  <c:v>6.458405304388141</c:v>
                </c:pt>
                <c:pt idx="25">
                  <c:v>6.504808960835629</c:v>
                </c:pt>
                <c:pt idx="26">
                  <c:v>6.550862925976181</c:v>
                </c:pt>
                <c:pt idx="27">
                  <c:v>6.596567199809792</c:v>
                </c:pt>
                <c:pt idx="28">
                  <c:v>6.641921782336465</c:v>
                </c:pt>
                <c:pt idx="29">
                  <c:v>6.686926673556194</c:v>
                </c:pt>
                <c:pt idx="30">
                  <c:v>6.731581873468987</c:v>
                </c:pt>
                <c:pt idx="31">
                  <c:v>6.77588738207485</c:v>
                </c:pt>
                <c:pt idx="32">
                  <c:v>6.819843199373767</c:v>
                </c:pt>
                <c:pt idx="33">
                  <c:v>6.863449325365739</c:v>
                </c:pt>
                <c:pt idx="34">
                  <c:v>6.906705760050777</c:v>
                </c:pt>
                <c:pt idx="35">
                  <c:v>6.94961250342888</c:v>
                </c:pt>
                <c:pt idx="36">
                  <c:v>6.992169555500036</c:v>
                </c:pt>
                <c:pt idx="37">
                  <c:v>7.034376916264256</c:v>
                </c:pt>
                <c:pt idx="38">
                  <c:v>7.07623458572154</c:v>
                </c:pt>
                <c:pt idx="39">
                  <c:v>7.117742563871881</c:v>
                </c:pt>
                <c:pt idx="40">
                  <c:v>7.158900850715278</c:v>
                </c:pt>
                <c:pt idx="41">
                  <c:v>7.199709446251751</c:v>
                </c:pt>
                <c:pt idx="42">
                  <c:v>7.240168350481277</c:v>
                </c:pt>
                <c:pt idx="43">
                  <c:v>7.280277563403867</c:v>
                </c:pt>
                <c:pt idx="44">
                  <c:v>7.320037085019512</c:v>
                </c:pt>
                <c:pt idx="45">
                  <c:v>7.359446915328221</c:v>
                </c:pt>
                <c:pt idx="46">
                  <c:v>7.398507054329986</c:v>
                </c:pt>
                <c:pt idx="47">
                  <c:v>7.437217502024823</c:v>
                </c:pt>
                <c:pt idx="48">
                  <c:v>7.475578258412714</c:v>
                </c:pt>
                <c:pt idx="49">
                  <c:v>7.513589323493667</c:v>
                </c:pt>
                <c:pt idx="50">
                  <c:v>7.551250697267681</c:v>
                </c:pt>
                <c:pt idx="51">
                  <c:v>7.588562379734755</c:v>
                </c:pt>
                <c:pt idx="52">
                  <c:v>7.625524370894885</c:v>
                </c:pt>
                <c:pt idx="53">
                  <c:v>7.66213667074808</c:v>
                </c:pt>
                <c:pt idx="54">
                  <c:v>7.698399279294347</c:v>
                </c:pt>
                <c:pt idx="55">
                  <c:v>7.73431219653367</c:v>
                </c:pt>
                <c:pt idx="56">
                  <c:v>7.769875422466047</c:v>
                </c:pt>
                <c:pt idx="57">
                  <c:v>7.805088957091481</c:v>
                </c:pt>
                <c:pt idx="58">
                  <c:v>7.839952800409986</c:v>
                </c:pt>
                <c:pt idx="59">
                  <c:v>7.87446695242155</c:v>
                </c:pt>
                <c:pt idx="60">
                  <c:v>7.90863141312618</c:v>
                </c:pt>
                <c:pt idx="61">
                  <c:v>7.94244618252386</c:v>
                </c:pt>
                <c:pt idx="62">
                  <c:v>7.975911260614606</c:v>
                </c:pt>
                <c:pt idx="63">
                  <c:v>8.009026647398412</c:v>
                </c:pt>
                <c:pt idx="64">
                  <c:v>8.041792342875278</c:v>
                </c:pt>
                <c:pt idx="65">
                  <c:v>8.07420834704521</c:v>
                </c:pt>
                <c:pt idx="66">
                  <c:v>8.1062746599082</c:v>
                </c:pt>
                <c:pt idx="67">
                  <c:v>8.137991281464248</c:v>
                </c:pt>
                <c:pt idx="68">
                  <c:v>8.169358211713362</c:v>
                </c:pt>
                <c:pt idx="69">
                  <c:v>8.200375450655521</c:v>
                </c:pt>
                <c:pt idx="70">
                  <c:v>8.231042998290768</c:v>
                </c:pt>
                <c:pt idx="71">
                  <c:v>8.261360854619063</c:v>
                </c:pt>
                <c:pt idx="72">
                  <c:v>8.291329019640418</c:v>
                </c:pt>
                <c:pt idx="73">
                  <c:v>8.320947493354835</c:v>
                </c:pt>
                <c:pt idx="74">
                  <c:v>8.35021627576232</c:v>
                </c:pt>
                <c:pt idx="75">
                  <c:v>8.379135366862852</c:v>
                </c:pt>
                <c:pt idx="76">
                  <c:v>8.407704766656453</c:v>
                </c:pt>
                <c:pt idx="77">
                  <c:v>8.435924475143114</c:v>
                </c:pt>
                <c:pt idx="78">
                  <c:v>8.463794492322836</c:v>
                </c:pt>
                <c:pt idx="79">
                  <c:v>8.49131481819562</c:v>
                </c:pt>
                <c:pt idx="80">
                  <c:v>8.518485452761463</c:v>
                </c:pt>
                <c:pt idx="81">
                  <c:v>8.545306396020366</c:v>
                </c:pt>
                <c:pt idx="82">
                  <c:v>8.571777647972333</c:v>
                </c:pt>
                <c:pt idx="83">
                  <c:v>8.597899208617366</c:v>
                </c:pt>
                <c:pt idx="84">
                  <c:v>8.623671077955448</c:v>
                </c:pt>
                <c:pt idx="85">
                  <c:v>8.649093255986597</c:v>
                </c:pt>
                <c:pt idx="86">
                  <c:v>8.674165742710796</c:v>
                </c:pt>
                <c:pt idx="87">
                  <c:v>8.698888538128082</c:v>
                </c:pt>
                <c:pt idx="88">
                  <c:v>8.723261642238398</c:v>
                </c:pt>
                <c:pt idx="89">
                  <c:v>8.747285055041798</c:v>
                </c:pt>
                <c:pt idx="90">
                  <c:v>8.770958776538258</c:v>
                </c:pt>
                <c:pt idx="91">
                  <c:v>8.794282806727773</c:v>
                </c:pt>
                <c:pt idx="92">
                  <c:v>8.817257145610348</c:v>
                </c:pt>
                <c:pt idx="93">
                  <c:v>8.839881793185986</c:v>
                </c:pt>
                <c:pt idx="94">
                  <c:v>8.86215674945469</c:v>
                </c:pt>
                <c:pt idx="95">
                  <c:v>8.88408201441645</c:v>
                </c:pt>
                <c:pt idx="96">
                  <c:v>8.90565758807127</c:v>
                </c:pt>
                <c:pt idx="97">
                  <c:v>8.926883470419143</c:v>
                </c:pt>
                <c:pt idx="98">
                  <c:v>8.947759661460083</c:v>
                </c:pt>
                <c:pt idx="99">
                  <c:v>8.96828616119409</c:v>
                </c:pt>
                <c:pt idx="100">
                  <c:v>8.988462969621155</c:v>
                </c:pt>
                <c:pt idx="101">
                  <c:v>9.008290086741273</c:v>
                </c:pt>
                <c:pt idx="102">
                  <c:v>9.027767512554463</c:v>
                </c:pt>
                <c:pt idx="103">
                  <c:v>9.046895247060712</c:v>
                </c:pt>
                <c:pt idx="104">
                  <c:v>9.06567329026002</c:v>
                </c:pt>
                <c:pt idx="105">
                  <c:v>9.084101642152378</c:v>
                </c:pt>
                <c:pt idx="106">
                  <c:v>9.102180302737817</c:v>
                </c:pt>
                <c:pt idx="107">
                  <c:v>9.11990927201631</c:v>
                </c:pt>
                <c:pt idx="108">
                  <c:v>9.137288549987858</c:v>
                </c:pt>
                <c:pt idx="109">
                  <c:v>9.154318136652465</c:v>
                </c:pt>
                <c:pt idx="110">
                  <c:v>9.170998032010148</c:v>
                </c:pt>
                <c:pt idx="111">
                  <c:v>9.187328236060877</c:v>
                </c:pt>
                <c:pt idx="112">
                  <c:v>9.203308748804673</c:v>
                </c:pt>
                <c:pt idx="113">
                  <c:v>9.218939570241535</c:v>
                </c:pt>
                <c:pt idx="114">
                  <c:v>9.234220700371438</c:v>
                </c:pt>
                <c:pt idx="115">
                  <c:v>9.249152139194431</c:v>
                </c:pt>
                <c:pt idx="116">
                  <c:v>9.263733886710471</c:v>
                </c:pt>
                <c:pt idx="117">
                  <c:v>9.277965942919561</c:v>
                </c:pt>
                <c:pt idx="118">
                  <c:v>9.291848307821731</c:v>
                </c:pt>
                <c:pt idx="119">
                  <c:v>9.30538098141696</c:v>
                </c:pt>
                <c:pt idx="120">
                  <c:v>9.318563963705242</c:v>
                </c:pt>
                <c:pt idx="121">
                  <c:v>9.331397254686587</c:v>
                </c:pt>
                <c:pt idx="122">
                  <c:v>9.343880854361</c:v>
                </c:pt>
                <c:pt idx="123">
                  <c:v>9.35601476272846</c:v>
                </c:pt>
                <c:pt idx="124">
                  <c:v>9.36779897978899</c:v>
                </c:pt>
                <c:pt idx="125">
                  <c:v>9.379233505542574</c:v>
                </c:pt>
                <c:pt idx="126">
                  <c:v>9.390318339989226</c:v>
                </c:pt>
                <c:pt idx="127">
                  <c:v>9.401053483128937</c:v>
                </c:pt>
                <c:pt idx="128">
                  <c:v>9.41143893496171</c:v>
                </c:pt>
                <c:pt idx="129">
                  <c:v>9.421474695487542</c:v>
                </c:pt>
                <c:pt idx="130">
                  <c:v>9.43116076470643</c:v>
                </c:pt>
                <c:pt idx="131">
                  <c:v>9.440497142618388</c:v>
                </c:pt>
                <c:pt idx="132">
                  <c:v>9.44948382922341</c:v>
                </c:pt>
                <c:pt idx="133">
                  <c:v>9.458120824521485</c:v>
                </c:pt>
                <c:pt idx="134">
                  <c:v>9.466408128512622</c:v>
                </c:pt>
                <c:pt idx="135">
                  <c:v>9.474345741196812</c:v>
                </c:pt>
                <c:pt idx="136">
                  <c:v>9.481933662574081</c:v>
                </c:pt>
                <c:pt idx="137">
                  <c:v>9.489171892644401</c:v>
                </c:pt>
                <c:pt idx="138">
                  <c:v>9.496060431407784</c:v>
                </c:pt>
                <c:pt idx="139">
                  <c:v>9.50259927886423</c:v>
                </c:pt>
                <c:pt idx="140">
                  <c:v>9.50878843501372</c:v>
                </c:pt>
                <c:pt idx="141">
                  <c:v>9.514627899856296</c:v>
                </c:pt>
                <c:pt idx="142">
                  <c:v>9.52011767339192</c:v>
                </c:pt>
                <c:pt idx="143">
                  <c:v>9.525257755620607</c:v>
                </c:pt>
                <c:pt idx="144">
                  <c:v>9.530048146542351</c:v>
                </c:pt>
                <c:pt idx="145">
                  <c:v>9.534488846157165</c:v>
                </c:pt>
                <c:pt idx="146">
                  <c:v>9.538579854465034</c:v>
                </c:pt>
                <c:pt idx="147">
                  <c:v>9.542321171465963</c:v>
                </c:pt>
                <c:pt idx="148">
                  <c:v>9.545712797159955</c:v>
                </c:pt>
                <c:pt idx="149">
                  <c:v>9.548754731547008</c:v>
                </c:pt>
                <c:pt idx="150">
                  <c:v>9.55144697462713</c:v>
                </c:pt>
                <c:pt idx="151">
                  <c:v>9.5537895264003</c:v>
                </c:pt>
                <c:pt idx="152">
                  <c:v>9.55578238686654</c:v>
                </c:pt>
                <c:pt idx="153">
                  <c:v>9.55742555602584</c:v>
                </c:pt>
                <c:pt idx="154">
                  <c:v>9.55871903387819</c:v>
                </c:pt>
                <c:pt idx="155">
                  <c:v>9.55966282042361</c:v>
                </c:pt>
                <c:pt idx="156">
                  <c:v>9.56025691566209</c:v>
                </c:pt>
                <c:pt idx="157">
                  <c:v>9.56050131959363</c:v>
                </c:pt>
                <c:pt idx="158">
                  <c:v>9.56039603221823</c:v>
                </c:pt>
                <c:pt idx="159">
                  <c:v>9.559941053535894</c:v>
                </c:pt>
                <c:pt idx="160">
                  <c:v>9.55913638354662</c:v>
                </c:pt>
                <c:pt idx="161">
                  <c:v>9.5579820222504</c:v>
                </c:pt>
                <c:pt idx="162">
                  <c:v>9.55647796964725</c:v>
                </c:pt>
                <c:pt idx="163">
                  <c:v>9.554624225737155</c:v>
                </c:pt>
                <c:pt idx="164">
                  <c:v>9.552420790520123</c:v>
                </c:pt>
                <c:pt idx="165">
                  <c:v>9.549867663996148</c:v>
                </c:pt>
                <c:pt idx="166">
                  <c:v>9.54696484616525</c:v>
                </c:pt>
                <c:pt idx="167">
                  <c:v>9.5437123370274</c:v>
                </c:pt>
                <c:pt idx="168">
                  <c:v>9.540110136582607</c:v>
                </c:pt>
                <c:pt idx="169">
                  <c:v>9.536158244830867</c:v>
                </c:pt>
                <c:pt idx="170">
                  <c:v>9.531856661772208</c:v>
                </c:pt>
                <c:pt idx="171">
                  <c:v>9.527205387406605</c:v>
                </c:pt>
                <c:pt idx="172">
                  <c:v>9.522204421734063</c:v>
                </c:pt>
                <c:pt idx="173">
                  <c:v>9.516853764754567</c:v>
                </c:pt>
                <c:pt idx="174">
                  <c:v>9.511153416468158</c:v>
                </c:pt>
                <c:pt idx="175">
                  <c:v>9.505103376874796</c:v>
                </c:pt>
                <c:pt idx="176">
                  <c:v>9.498703645974491</c:v>
                </c:pt>
                <c:pt idx="177">
                  <c:v>9.49195422376726</c:v>
                </c:pt>
                <c:pt idx="178">
                  <c:v>9.484855110253072</c:v>
                </c:pt>
                <c:pt idx="179">
                  <c:v>9.47740630543196</c:v>
                </c:pt>
                <c:pt idx="180">
                  <c:v>9.46960780930391</c:v>
                </c:pt>
                <c:pt idx="181">
                  <c:v>9.46145962186892</c:v>
                </c:pt>
                <c:pt idx="182">
                  <c:v>9.452961743126977</c:v>
                </c:pt>
                <c:pt idx="183">
                  <c:v>9.444114173078098</c:v>
                </c:pt>
                <c:pt idx="184">
                  <c:v>9.434916911722298</c:v>
                </c:pt>
                <c:pt idx="185">
                  <c:v>9.42536995905954</c:v>
                </c:pt>
                <c:pt idx="186">
                  <c:v>9.415473315089856</c:v>
                </c:pt>
                <c:pt idx="187">
                  <c:v>9.40522697981322</c:v>
                </c:pt>
                <c:pt idx="188">
                  <c:v>9.39463095322966</c:v>
                </c:pt>
                <c:pt idx="189">
                  <c:v>9.38368523533915</c:v>
                </c:pt>
                <c:pt idx="190">
                  <c:v>9.3723898261417</c:v>
                </c:pt>
                <c:pt idx="191">
                  <c:v>9.36074472563732</c:v>
                </c:pt>
                <c:pt idx="192">
                  <c:v>9.348749933826</c:v>
                </c:pt>
                <c:pt idx="193">
                  <c:v>9.336405450707726</c:v>
                </c:pt>
                <c:pt idx="194">
                  <c:v>9.323711276282525</c:v>
                </c:pt>
                <c:pt idx="195">
                  <c:v>9.310667410550385</c:v>
                </c:pt>
                <c:pt idx="196">
                  <c:v>9.297273853511298</c:v>
                </c:pt>
                <c:pt idx="197">
                  <c:v>9.28353060516529</c:v>
                </c:pt>
                <c:pt idx="198">
                  <c:v>9.269437665512327</c:v>
                </c:pt>
                <c:pt idx="199">
                  <c:v>9.254995034552428</c:v>
                </c:pt>
                <c:pt idx="200">
                  <c:v>9.240202712285591</c:v>
                </c:pt>
                <c:pt idx="201">
                  <c:v>9.225060698711818</c:v>
                </c:pt>
                <c:pt idx="202">
                  <c:v>9.209568993831098</c:v>
                </c:pt>
                <c:pt idx="203">
                  <c:v>9.193727597643452</c:v>
                </c:pt>
                <c:pt idx="204">
                  <c:v>9.17753651014886</c:v>
                </c:pt>
                <c:pt idx="205">
                  <c:v>9.16099573134733</c:v>
                </c:pt>
                <c:pt idx="206">
                  <c:v>9.144105261238847</c:v>
                </c:pt>
                <c:pt idx="207">
                  <c:v>9.12686509982345</c:v>
                </c:pt>
                <c:pt idx="208">
                  <c:v>9.109275247101101</c:v>
                </c:pt>
                <c:pt idx="209">
                  <c:v>9.091335703071806</c:v>
                </c:pt>
                <c:pt idx="210">
                  <c:v>9.073046467735587</c:v>
                </c:pt>
                <c:pt idx="211">
                  <c:v>9.054407541092423</c:v>
                </c:pt>
                <c:pt idx="212">
                  <c:v>9.03541892314232</c:v>
                </c:pt>
                <c:pt idx="213">
                  <c:v>9.01608061388528</c:v>
                </c:pt>
                <c:pt idx="214">
                  <c:v>8.9963926133213</c:v>
                </c:pt>
                <c:pt idx="215">
                  <c:v>8.97635492145037</c:v>
                </c:pt>
                <c:pt idx="216">
                  <c:v>8.95596753827252</c:v>
                </c:pt>
                <c:pt idx="217">
                  <c:v>8.935230463787712</c:v>
                </c:pt>
                <c:pt idx="218">
                  <c:v>8.914143697995975</c:v>
                </c:pt>
                <c:pt idx="219">
                  <c:v>8.8927072408973</c:v>
                </c:pt>
                <c:pt idx="220">
                  <c:v>8.870921092491681</c:v>
                </c:pt>
                <c:pt idx="221">
                  <c:v>8.848785252779125</c:v>
                </c:pt>
                <c:pt idx="222">
                  <c:v>8.82629972175963</c:v>
                </c:pt>
                <c:pt idx="223">
                  <c:v>8.8034644994332</c:v>
                </c:pt>
                <c:pt idx="224">
                  <c:v>8.780279585799821</c:v>
                </c:pt>
                <c:pt idx="225">
                  <c:v>8.756744980859515</c:v>
                </c:pt>
                <c:pt idx="226">
                  <c:v>8.732860684612261</c:v>
                </c:pt>
                <c:pt idx="227">
                  <c:v>8.708626697058071</c:v>
                </c:pt>
                <c:pt idx="228">
                  <c:v>8.68404301819695</c:v>
                </c:pt>
                <c:pt idx="229">
                  <c:v>8.65910964802888</c:v>
                </c:pt>
                <c:pt idx="230">
                  <c:v>8.633826586553868</c:v>
                </c:pt>
                <c:pt idx="231">
                  <c:v>8.608193833771928</c:v>
                </c:pt>
                <c:pt idx="232">
                  <c:v>8.582211389683044</c:v>
                </c:pt>
                <c:pt idx="233">
                  <c:v>8.55587925428723</c:v>
                </c:pt>
                <c:pt idx="234">
                  <c:v>8.52919742758446</c:v>
                </c:pt>
                <c:pt idx="235">
                  <c:v>8.502165909574758</c:v>
                </c:pt>
                <c:pt idx="236">
                  <c:v>8.47478470025812</c:v>
                </c:pt>
                <c:pt idx="237">
                  <c:v>8.447053799634533</c:v>
                </c:pt>
                <c:pt idx="238">
                  <c:v>8.418973207704018</c:v>
                </c:pt>
                <c:pt idx="239">
                  <c:v>8.39054292446657</c:v>
                </c:pt>
                <c:pt idx="240">
                  <c:v>8.36176294992217</c:v>
                </c:pt>
                <c:pt idx="241">
                  <c:v>8.332633284070832</c:v>
                </c:pt>
                <c:pt idx="242">
                  <c:v>8.303153926912561</c:v>
                </c:pt>
                <c:pt idx="243">
                  <c:v>8.27332487844735</c:v>
                </c:pt>
                <c:pt idx="244">
                  <c:v>8.243146138675193</c:v>
                </c:pt>
                <c:pt idx="245">
                  <c:v>8.212617707596098</c:v>
                </c:pt>
                <c:pt idx="246">
                  <c:v>8.181739585210071</c:v>
                </c:pt>
                <c:pt idx="247">
                  <c:v>8.150511771517101</c:v>
                </c:pt>
                <c:pt idx="248">
                  <c:v>8.118934266517191</c:v>
                </c:pt>
                <c:pt idx="249">
                  <c:v>8.08700707021035</c:v>
                </c:pt>
                <c:pt idx="250">
                  <c:v>8.054730182596561</c:v>
                </c:pt>
                <c:pt idx="251">
                  <c:v>8.022103603675831</c:v>
                </c:pt>
                <c:pt idx="252">
                  <c:v>7.989127333448172</c:v>
                </c:pt>
                <c:pt idx="253">
                  <c:v>7.95580137191357</c:v>
                </c:pt>
                <c:pt idx="254">
                  <c:v>7.922125719072026</c:v>
                </c:pt>
                <c:pt idx="255">
                  <c:v>7.888100374923548</c:v>
                </c:pt>
                <c:pt idx="256">
                  <c:v>7.853725339468126</c:v>
                </c:pt>
                <c:pt idx="257">
                  <c:v>7.819000612705766</c:v>
                </c:pt>
                <c:pt idx="258">
                  <c:v>7.78392619463647</c:v>
                </c:pt>
                <c:pt idx="259">
                  <c:v>7.748502085260231</c:v>
                </c:pt>
                <c:pt idx="260">
                  <c:v>7.712728284577055</c:v>
                </c:pt>
                <c:pt idx="261">
                  <c:v>7.676604792586941</c:v>
                </c:pt>
                <c:pt idx="262">
                  <c:v>7.640131609289884</c:v>
                </c:pt>
                <c:pt idx="263">
                  <c:v>7.603308734685893</c:v>
                </c:pt>
                <c:pt idx="264">
                  <c:v>7.56613616877496</c:v>
                </c:pt>
                <c:pt idx="265">
                  <c:v>7.528613911557088</c:v>
                </c:pt>
                <c:pt idx="266">
                  <c:v>7.490741963032278</c:v>
                </c:pt>
                <c:pt idx="267">
                  <c:v>7.452520323200531</c:v>
                </c:pt>
                <c:pt idx="268">
                  <c:v>7.413948992061842</c:v>
                </c:pt>
                <c:pt idx="269">
                  <c:v>7.375027969616208</c:v>
                </c:pt>
                <c:pt idx="270">
                  <c:v>7.33575725586365</c:v>
                </c:pt>
                <c:pt idx="271">
                  <c:v>7.296136850804142</c:v>
                </c:pt>
                <c:pt idx="272">
                  <c:v>7.2561667544377</c:v>
                </c:pt>
                <c:pt idx="273">
                  <c:v>7.215846966764317</c:v>
                </c:pt>
                <c:pt idx="274">
                  <c:v>7.175177487783995</c:v>
                </c:pt>
                <c:pt idx="275">
                  <c:v>7.134158317496728</c:v>
                </c:pt>
                <c:pt idx="276">
                  <c:v>7.092789455902535</c:v>
                </c:pt>
                <c:pt idx="277">
                  <c:v>7.051070903001394</c:v>
                </c:pt>
                <c:pt idx="278">
                  <c:v>7.009002658793315</c:v>
                </c:pt>
                <c:pt idx="279">
                  <c:v>6.966584723278293</c:v>
                </c:pt>
                <c:pt idx="280">
                  <c:v>6.923817096456339</c:v>
                </c:pt>
                <c:pt idx="281">
                  <c:v>6.880699778327447</c:v>
                </c:pt>
                <c:pt idx="282">
                  <c:v>6.837232768891611</c:v>
                </c:pt>
                <c:pt idx="283">
                  <c:v>6.793416068148836</c:v>
                </c:pt>
                <c:pt idx="284">
                  <c:v>6.74924967609913</c:v>
                </c:pt>
                <c:pt idx="285">
                  <c:v>6.704733592742475</c:v>
                </c:pt>
                <c:pt idx="286">
                  <c:v>6.659867818078887</c:v>
                </c:pt>
                <c:pt idx="287">
                  <c:v>6.614652352108352</c:v>
                </c:pt>
                <c:pt idx="288">
                  <c:v>6.569087194830888</c:v>
                </c:pt>
                <c:pt idx="289">
                  <c:v>6.523172346246476</c:v>
                </c:pt>
                <c:pt idx="290">
                  <c:v>6.476907806355135</c:v>
                </c:pt>
                <c:pt idx="291">
                  <c:v>6.43029357515685</c:v>
                </c:pt>
                <c:pt idx="292">
                  <c:v>6.38332965265163</c:v>
                </c:pt>
                <c:pt idx="293">
                  <c:v>6.336016038839458</c:v>
                </c:pt>
                <c:pt idx="294">
                  <c:v>6.288352733720365</c:v>
                </c:pt>
                <c:pt idx="295">
                  <c:v>6.24033973729432</c:v>
                </c:pt>
                <c:pt idx="296">
                  <c:v>6.191977049561338</c:v>
                </c:pt>
                <c:pt idx="297">
                  <c:v>6.143264670521416</c:v>
                </c:pt>
                <c:pt idx="298">
                  <c:v>6.094202600174562</c:v>
                </c:pt>
                <c:pt idx="299">
                  <c:v>6.04479083852076</c:v>
                </c:pt>
                <c:pt idx="300">
                  <c:v>5.99502938556003</c:v>
                </c:pt>
                <c:pt idx="301">
                  <c:v>5.944918241292354</c:v>
                </c:pt>
                <c:pt idx="302">
                  <c:v>5.894457405717739</c:v>
                </c:pt>
                <c:pt idx="303">
                  <c:v>5.843646878836179</c:v>
                </c:pt>
                <c:pt idx="304">
                  <c:v>5.792486660647689</c:v>
                </c:pt>
                <c:pt idx="305">
                  <c:v>5.740976751152262</c:v>
                </c:pt>
                <c:pt idx="306">
                  <c:v>5.689117150349888</c:v>
                </c:pt>
                <c:pt idx="307">
                  <c:v>5.63690785824058</c:v>
                </c:pt>
                <c:pt idx="308">
                  <c:v>5.584348874824335</c:v>
                </c:pt>
                <c:pt idx="309">
                  <c:v>5.531440200101148</c:v>
                </c:pt>
                <c:pt idx="310">
                  <c:v>5.47818183407102</c:v>
                </c:pt>
                <c:pt idx="311">
                  <c:v>5.424573776733951</c:v>
                </c:pt>
                <c:pt idx="312">
                  <c:v>5.370616028089946</c:v>
                </c:pt>
                <c:pt idx="313">
                  <c:v>5.316308588139006</c:v>
                </c:pt>
                <c:pt idx="314">
                  <c:v>5.261651456881128</c:v>
                </c:pt>
                <c:pt idx="315">
                  <c:v>5.206644634316305</c:v>
                </c:pt>
                <c:pt idx="316">
                  <c:v>5.151288120444543</c:v>
                </c:pt>
                <c:pt idx="317">
                  <c:v>5.095581915265845</c:v>
                </c:pt>
                <c:pt idx="318">
                  <c:v>5.039526018780206</c:v>
                </c:pt>
                <c:pt idx="319">
                  <c:v>4.98312043098763</c:v>
                </c:pt>
                <c:pt idx="320">
                  <c:v>4.926365151888115</c:v>
                </c:pt>
                <c:pt idx="321">
                  <c:v>4.86926018148166</c:v>
                </c:pt>
                <c:pt idx="322">
                  <c:v>4.811805519768259</c:v>
                </c:pt>
                <c:pt idx="323">
                  <c:v>4.754001166747929</c:v>
                </c:pt>
                <c:pt idx="324">
                  <c:v>4.695847122420659</c:v>
                </c:pt>
                <c:pt idx="325">
                  <c:v>4.637343386786446</c:v>
                </c:pt>
                <c:pt idx="326">
                  <c:v>4.578489959845294</c:v>
                </c:pt>
                <c:pt idx="327">
                  <c:v>4.519286841597205</c:v>
                </c:pt>
                <c:pt idx="328">
                  <c:v>4.45973403204218</c:v>
                </c:pt>
                <c:pt idx="329">
                  <c:v>4.39983153118021</c:v>
                </c:pt>
                <c:pt idx="330">
                  <c:v>4.339579339011307</c:v>
                </c:pt>
                <c:pt idx="331">
                  <c:v>4.27897745553546</c:v>
                </c:pt>
                <c:pt idx="332">
                  <c:v>4.21802588075268</c:v>
                </c:pt>
                <c:pt idx="333">
                  <c:v>4.156724614662955</c:v>
                </c:pt>
                <c:pt idx="334">
                  <c:v>4.095073657266287</c:v>
                </c:pt>
                <c:pt idx="335">
                  <c:v>4.033073008562692</c:v>
                </c:pt>
                <c:pt idx="336">
                  <c:v>3.970722668552151</c:v>
                </c:pt>
                <c:pt idx="337">
                  <c:v>3.908022637234668</c:v>
                </c:pt>
                <c:pt idx="338">
                  <c:v>3.844972914610254</c:v>
                </c:pt>
                <c:pt idx="339">
                  <c:v>3.781573500678896</c:v>
                </c:pt>
                <c:pt idx="340">
                  <c:v>3.7178243954406</c:v>
                </c:pt>
                <c:pt idx="341">
                  <c:v>3.653725598895366</c:v>
                </c:pt>
                <c:pt idx="342">
                  <c:v>3.589277111043188</c:v>
                </c:pt>
                <c:pt idx="343">
                  <c:v>3.524478931884076</c:v>
                </c:pt>
                <c:pt idx="344">
                  <c:v>3.459331061418023</c:v>
                </c:pt>
                <c:pt idx="345">
                  <c:v>3.393833499645034</c:v>
                </c:pt>
                <c:pt idx="346">
                  <c:v>3.327986246565102</c:v>
                </c:pt>
                <c:pt idx="347">
                  <c:v>3.261789302178232</c:v>
                </c:pt>
                <c:pt idx="348">
                  <c:v>3.195242666484424</c:v>
                </c:pt>
                <c:pt idx="349">
                  <c:v>3.128346339483678</c:v>
                </c:pt>
                <c:pt idx="350">
                  <c:v>3.06110032117599</c:v>
                </c:pt>
                <c:pt idx="351">
                  <c:v>2.993504611561368</c:v>
                </c:pt>
                <c:pt idx="352">
                  <c:v>2.9255592106398</c:v>
                </c:pt>
                <c:pt idx="353">
                  <c:v>2.857264118411298</c:v>
                </c:pt>
                <c:pt idx="354">
                  <c:v>2.788619334875857</c:v>
                </c:pt>
                <c:pt idx="355">
                  <c:v>2.719624860033475</c:v>
                </c:pt>
                <c:pt idx="356">
                  <c:v>2.650280693884154</c:v>
                </c:pt>
                <c:pt idx="357">
                  <c:v>2.580586836427897</c:v>
                </c:pt>
                <c:pt idx="358">
                  <c:v>2.510543287664698</c:v>
                </c:pt>
                <c:pt idx="359">
                  <c:v>2.44015004759456</c:v>
                </c:pt>
                <c:pt idx="360">
                  <c:v>2.369407116217486</c:v>
                </c:pt>
                <c:pt idx="361">
                  <c:v>2.298314493533469</c:v>
                </c:pt>
                <c:pt idx="362">
                  <c:v>2.226872179542514</c:v>
                </c:pt>
                <c:pt idx="363">
                  <c:v>2.155080174244622</c:v>
                </c:pt>
                <c:pt idx="364">
                  <c:v>2.082938477639789</c:v>
                </c:pt>
                <c:pt idx="365">
                  <c:v>2.010447089728017</c:v>
                </c:pt>
                <c:pt idx="366">
                  <c:v>1.937606010509309</c:v>
                </c:pt>
                <c:pt idx="367">
                  <c:v>1.86441523998366</c:v>
                </c:pt>
                <c:pt idx="368">
                  <c:v>1.79087477815107</c:v>
                </c:pt>
                <c:pt idx="369">
                  <c:v>1.716984625011545</c:v>
                </c:pt>
                <c:pt idx="370">
                  <c:v>1.642744780565077</c:v>
                </c:pt>
                <c:pt idx="371">
                  <c:v>1.568155244811671</c:v>
                </c:pt>
                <c:pt idx="372">
                  <c:v>1.493216017751329</c:v>
                </c:pt>
                <c:pt idx="373">
                  <c:v>1.417927099384044</c:v>
                </c:pt>
                <c:pt idx="374">
                  <c:v>1.342288489709822</c:v>
                </c:pt>
                <c:pt idx="375">
                  <c:v>1.26630018872866</c:v>
                </c:pt>
                <c:pt idx="376">
                  <c:v>1.189962196440561</c:v>
                </c:pt>
                <c:pt idx="377">
                  <c:v>1.113274512845521</c:v>
                </c:pt>
                <c:pt idx="378">
                  <c:v>1.036237137943542</c:v>
                </c:pt>
                <c:pt idx="379">
                  <c:v>0.958850071734626</c:v>
                </c:pt>
                <c:pt idx="380">
                  <c:v>0.881113314218769</c:v>
                </c:pt>
                <c:pt idx="381">
                  <c:v>0.803026865395973</c:v>
                </c:pt>
                <c:pt idx="382">
                  <c:v>0.724590725266241</c:v>
                </c:pt>
                <c:pt idx="383">
                  <c:v>0.645804893829567</c:v>
                </c:pt>
                <c:pt idx="384">
                  <c:v>0.566669371085953</c:v>
                </c:pt>
                <c:pt idx="385">
                  <c:v>0.487184157035404</c:v>
                </c:pt>
                <c:pt idx="386">
                  <c:v>0.407349251677913</c:v>
                </c:pt>
                <c:pt idx="387">
                  <c:v>0.327164655013482</c:v>
                </c:pt>
                <c:pt idx="388">
                  <c:v>0.246630367042116</c:v>
                </c:pt>
                <c:pt idx="389">
                  <c:v>0.165746387763808</c:v>
                </c:pt>
                <c:pt idx="390">
                  <c:v>0.0845127171785606</c:v>
                </c:pt>
                <c:pt idx="391">
                  <c:v>0.00292935528637784</c:v>
                </c:pt>
                <c:pt idx="392">
                  <c:v>-0.0790036979127475</c:v>
                </c:pt>
                <c:pt idx="393">
                  <c:v>-0.161286442418812</c:v>
                </c:pt>
                <c:pt idx="394">
                  <c:v>-0.243918878231812</c:v>
                </c:pt>
                <c:pt idx="395">
                  <c:v>-0.326901005351754</c:v>
                </c:pt>
                <c:pt idx="396">
                  <c:v>-0.410232823778636</c:v>
                </c:pt>
                <c:pt idx="397">
                  <c:v>-0.493914333512453</c:v>
                </c:pt>
                <c:pt idx="398">
                  <c:v>-0.577945534553212</c:v>
                </c:pt>
                <c:pt idx="399">
                  <c:v>-0.66232642690091</c:v>
                </c:pt>
                <c:pt idx="400">
                  <c:v>-0.747057010555544</c:v>
                </c:pt>
                <c:pt idx="401">
                  <c:v>-0.83213728551712</c:v>
                </c:pt>
                <c:pt idx="402">
                  <c:v>-0.917567251785636</c:v>
                </c:pt>
                <c:pt idx="403">
                  <c:v>-1.003346909361087</c:v>
                </c:pt>
                <c:pt idx="404">
                  <c:v>-1.08947625824348</c:v>
                </c:pt>
                <c:pt idx="405">
                  <c:v>-1.175955298432809</c:v>
                </c:pt>
                <c:pt idx="406">
                  <c:v>-1.262784029929084</c:v>
                </c:pt>
                <c:pt idx="407">
                  <c:v>-1.349962452732291</c:v>
                </c:pt>
                <c:pt idx="408">
                  <c:v>-1.437490566842436</c:v>
                </c:pt>
                <c:pt idx="409">
                  <c:v>-1.525368372259529</c:v>
                </c:pt>
                <c:pt idx="410">
                  <c:v>-1.613595868983553</c:v>
                </c:pt>
                <c:pt idx="411">
                  <c:v>-1.702173057014515</c:v>
                </c:pt>
                <c:pt idx="412">
                  <c:v>-1.791099936352425</c:v>
                </c:pt>
                <c:pt idx="413">
                  <c:v>-1.880376506997266</c:v>
                </c:pt>
                <c:pt idx="414">
                  <c:v>-1.970002768949045</c:v>
                </c:pt>
                <c:pt idx="415">
                  <c:v>-2.059978722207771</c:v>
                </c:pt>
                <c:pt idx="416">
                  <c:v>-2.15030436677343</c:v>
                </c:pt>
                <c:pt idx="417">
                  <c:v>-2.240979702646026</c:v>
                </c:pt>
                <c:pt idx="418">
                  <c:v>-2.332004729825567</c:v>
                </c:pt>
                <c:pt idx="419">
                  <c:v>-2.423379448312044</c:v>
                </c:pt>
                <c:pt idx="420">
                  <c:v>-2.515103858105458</c:v>
                </c:pt>
                <c:pt idx="421">
                  <c:v>-2.607177959205818</c:v>
                </c:pt>
                <c:pt idx="422">
                  <c:v>-2.69960175161311</c:v>
                </c:pt>
                <c:pt idx="423">
                  <c:v>-2.79237523532734</c:v>
                </c:pt>
                <c:pt idx="424">
                  <c:v>-2.885498410348517</c:v>
                </c:pt>
                <c:pt idx="425">
                  <c:v>-2.978971276676627</c:v>
                </c:pt>
                <c:pt idx="426">
                  <c:v>-3.072793834311681</c:v>
                </c:pt>
                <c:pt idx="427">
                  <c:v>-3.166966083253667</c:v>
                </c:pt>
                <c:pt idx="428">
                  <c:v>-3.261488023502594</c:v>
                </c:pt>
                <c:pt idx="429">
                  <c:v>-3.356359655058466</c:v>
                </c:pt>
                <c:pt idx="430">
                  <c:v>-3.45158097792127</c:v>
                </c:pt>
                <c:pt idx="431">
                  <c:v>-3.547151992091013</c:v>
                </c:pt>
                <c:pt idx="432">
                  <c:v>-3.643072697567703</c:v>
                </c:pt>
                <c:pt idx="433">
                  <c:v>-3.739343094351323</c:v>
                </c:pt>
                <c:pt idx="434">
                  <c:v>-3.835963182441882</c:v>
                </c:pt>
                <c:pt idx="435">
                  <c:v>-3.932932961839389</c:v>
                </c:pt>
                <c:pt idx="436">
                  <c:v>-4.03025243254383</c:v>
                </c:pt>
                <c:pt idx="437">
                  <c:v>-4.127921594555197</c:v>
                </c:pt>
                <c:pt idx="438">
                  <c:v>-4.225940447873527</c:v>
                </c:pt>
                <c:pt idx="439">
                  <c:v>-4.324308992498778</c:v>
                </c:pt>
                <c:pt idx="440">
                  <c:v>-4.423027228430975</c:v>
                </c:pt>
                <c:pt idx="441">
                  <c:v>-4.522095155670116</c:v>
                </c:pt>
                <c:pt idx="442">
                  <c:v>-4.621512774216184</c:v>
                </c:pt>
                <c:pt idx="443">
                  <c:v>-4.721280084069198</c:v>
                </c:pt>
                <c:pt idx="444">
                  <c:v>-4.821397085229158</c:v>
                </c:pt>
                <c:pt idx="445">
                  <c:v>-4.921863777696044</c:v>
                </c:pt>
                <c:pt idx="446">
                  <c:v>-5.022680161469872</c:v>
                </c:pt>
                <c:pt idx="447">
                  <c:v>-5.123846236550642</c:v>
                </c:pt>
                <c:pt idx="448">
                  <c:v>-5.225362002938352</c:v>
                </c:pt>
                <c:pt idx="449">
                  <c:v>-5.327227460632995</c:v>
                </c:pt>
                <c:pt idx="450">
                  <c:v>-5.42944260963459</c:v>
                </c:pt>
                <c:pt idx="451">
                  <c:v>-5.53200744994311</c:v>
                </c:pt>
                <c:pt idx="452">
                  <c:v>-5.634921981558572</c:v>
                </c:pt>
                <c:pt idx="453">
                  <c:v>-5.738186204480979</c:v>
                </c:pt>
                <c:pt idx="454">
                  <c:v>-5.841800118710321</c:v>
                </c:pt>
                <c:pt idx="455">
                  <c:v>-5.9457637242466</c:v>
                </c:pt>
                <c:pt idx="456">
                  <c:v>-6.050077021089825</c:v>
                </c:pt>
                <c:pt idx="457">
                  <c:v>-6.154740009239977</c:v>
                </c:pt>
                <c:pt idx="458">
                  <c:v>-6.259752688697078</c:v>
                </c:pt>
                <c:pt idx="459">
                  <c:v>-6.365115059461113</c:v>
                </c:pt>
                <c:pt idx="460">
                  <c:v>-6.470827121532093</c:v>
                </c:pt>
                <c:pt idx="461">
                  <c:v>-6.576888874910006</c:v>
                </c:pt>
                <c:pt idx="462">
                  <c:v>-6.683300319594866</c:v>
                </c:pt>
                <c:pt idx="463">
                  <c:v>-6.790061455586656</c:v>
                </c:pt>
                <c:pt idx="464">
                  <c:v>-6.897172282885385</c:v>
                </c:pt>
                <c:pt idx="465">
                  <c:v>-7.004632801491062</c:v>
                </c:pt>
                <c:pt idx="466">
                  <c:v>-7.11244301140367</c:v>
                </c:pt>
                <c:pt idx="467">
                  <c:v>-7.220602912623217</c:v>
                </c:pt>
                <c:pt idx="468">
                  <c:v>-7.329112505149705</c:v>
                </c:pt>
                <c:pt idx="469">
                  <c:v>-7.43797178898314</c:v>
                </c:pt>
                <c:pt idx="470">
                  <c:v>-7.547180764123494</c:v>
                </c:pt>
                <c:pt idx="471">
                  <c:v>-7.656739430570808</c:v>
                </c:pt>
                <c:pt idx="472">
                  <c:v>-7.76664778832505</c:v>
                </c:pt>
                <c:pt idx="473">
                  <c:v>-7.876905837386226</c:v>
                </c:pt>
                <c:pt idx="474">
                  <c:v>-7.987513577754354</c:v>
                </c:pt>
                <c:pt idx="475">
                  <c:v>-8.098471009429415</c:v>
                </c:pt>
                <c:pt idx="476">
                  <c:v>-8.209778132411406</c:v>
                </c:pt>
                <c:pt idx="477">
                  <c:v>-8.32143494670036</c:v>
                </c:pt>
                <c:pt idx="478">
                  <c:v>-8.433441452296236</c:v>
                </c:pt>
                <c:pt idx="479">
                  <c:v>-8.54579764919905</c:v>
                </c:pt>
                <c:pt idx="480">
                  <c:v>-8.65850353740882</c:v>
                </c:pt>
                <c:pt idx="481">
                  <c:v>-8.771559116925503</c:v>
                </c:pt>
                <c:pt idx="482">
                  <c:v>-8.884964387749134</c:v>
                </c:pt>
                <c:pt idx="483">
                  <c:v>-8.998719349879713</c:v>
                </c:pt>
                <c:pt idx="484">
                  <c:v>-9.112824003317223</c:v>
                </c:pt>
                <c:pt idx="485">
                  <c:v>-9.227278348061663</c:v>
                </c:pt>
                <c:pt idx="486">
                  <c:v>-9.34208238411307</c:v>
                </c:pt>
                <c:pt idx="487">
                  <c:v>-9.4572361114714</c:v>
                </c:pt>
                <c:pt idx="488">
                  <c:v>-9.57273953013666</c:v>
                </c:pt>
                <c:pt idx="489">
                  <c:v>-9.688592640108871</c:v>
                </c:pt>
                <c:pt idx="490">
                  <c:v>-9.804795441388016</c:v>
                </c:pt>
                <c:pt idx="491">
                  <c:v>-9.921347933974101</c:v>
                </c:pt>
                <c:pt idx="492">
                  <c:v>-10.03825011786713</c:v>
                </c:pt>
                <c:pt idx="493">
                  <c:v>-10.1555019930671</c:v>
                </c:pt>
                <c:pt idx="494">
                  <c:v>-10.273103559574</c:v>
                </c:pt>
                <c:pt idx="495">
                  <c:v>-10.39105481738784</c:v>
                </c:pt>
                <c:pt idx="496">
                  <c:v>-10.50935576650861</c:v>
                </c:pt>
                <c:pt idx="497">
                  <c:v>-10.62800640693634</c:v>
                </c:pt>
                <c:pt idx="498">
                  <c:v>-10.74700673867099</c:v>
                </c:pt>
                <c:pt idx="499">
                  <c:v>-10.86635676171259</c:v>
                </c:pt>
                <c:pt idx="500">
                  <c:v>-10.98605647606113</c:v>
                </c:pt>
                <c:pt idx="501">
                  <c:v>-11.1061058817166</c:v>
                </c:pt>
                <c:pt idx="502">
                  <c:v>-11.22650497867902</c:v>
                </c:pt>
                <c:pt idx="503">
                  <c:v>-11.34725376694837</c:v>
                </c:pt>
                <c:pt idx="504">
                  <c:v>-11.46835224652466</c:v>
                </c:pt>
                <c:pt idx="505">
                  <c:v>-11.5898004174079</c:v>
                </c:pt>
                <c:pt idx="506">
                  <c:v>-11.71159827959807</c:v>
                </c:pt>
                <c:pt idx="507">
                  <c:v>-11.83374583309517</c:v>
                </c:pt>
                <c:pt idx="508">
                  <c:v>-11.95624307789922</c:v>
                </c:pt>
                <c:pt idx="509">
                  <c:v>-12.07909001401021</c:v>
                </c:pt>
                <c:pt idx="510">
                  <c:v>-12.20228664142814</c:v>
                </c:pt>
                <c:pt idx="511">
                  <c:v>-12.325832960153</c:v>
                </c:pt>
                <c:pt idx="512">
                  <c:v>-12.4497289701848</c:v>
                </c:pt>
                <c:pt idx="513">
                  <c:v>-12.57397467152355</c:v>
                </c:pt>
                <c:pt idx="514">
                  <c:v>-12.69857006416923</c:v>
                </c:pt>
                <c:pt idx="515">
                  <c:v>-12.82351514812185</c:v>
                </c:pt>
                <c:pt idx="516">
                  <c:v>-12.94880992338141</c:v>
                </c:pt>
                <c:pt idx="517">
                  <c:v>-13.07445438994791</c:v>
                </c:pt>
                <c:pt idx="518">
                  <c:v>-13.20044854782135</c:v>
                </c:pt>
                <c:pt idx="519">
                  <c:v>-13.32679239700173</c:v>
                </c:pt>
                <c:pt idx="520">
                  <c:v>-13.45348593748904</c:v>
                </c:pt>
                <c:pt idx="521">
                  <c:v>-13.5805291692833</c:v>
                </c:pt>
                <c:pt idx="522">
                  <c:v>-13.70792209238449</c:v>
                </c:pt>
              </c:numCache>
            </c:numRef>
          </c:yVal>
          <c:smooth val="1"/>
        </c:ser>
        <c:ser>
          <c:idx val="1"/>
          <c:order val="1"/>
          <c:tx>
            <c:v>pred3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isocline!$E$3:$E$23</c:f>
              <c:numCache>
                <c:formatCode>General</c:formatCode>
                <c:ptCount val="21"/>
                <c:pt idx="0">
                  <c:v>6550.0</c:v>
                </c:pt>
                <c:pt idx="1">
                  <c:v>6550.0</c:v>
                </c:pt>
                <c:pt idx="2">
                  <c:v>6550.0</c:v>
                </c:pt>
                <c:pt idx="3">
                  <c:v>6550.0</c:v>
                </c:pt>
                <c:pt idx="4">
                  <c:v>6550.0</c:v>
                </c:pt>
                <c:pt idx="5">
                  <c:v>6550.0</c:v>
                </c:pt>
                <c:pt idx="6">
                  <c:v>6550.0</c:v>
                </c:pt>
                <c:pt idx="7">
                  <c:v>6550.0</c:v>
                </c:pt>
                <c:pt idx="8">
                  <c:v>6550.0</c:v>
                </c:pt>
                <c:pt idx="9">
                  <c:v>6550.0</c:v>
                </c:pt>
                <c:pt idx="10">
                  <c:v>6550.0</c:v>
                </c:pt>
                <c:pt idx="11">
                  <c:v>6550.0</c:v>
                </c:pt>
                <c:pt idx="12">
                  <c:v>6550.0</c:v>
                </c:pt>
                <c:pt idx="13">
                  <c:v>6550.0</c:v>
                </c:pt>
                <c:pt idx="14">
                  <c:v>6550.0</c:v>
                </c:pt>
                <c:pt idx="15">
                  <c:v>6550.0</c:v>
                </c:pt>
                <c:pt idx="16">
                  <c:v>6550.0</c:v>
                </c:pt>
                <c:pt idx="17">
                  <c:v>6550.0</c:v>
                </c:pt>
                <c:pt idx="18">
                  <c:v>6550.0</c:v>
                </c:pt>
                <c:pt idx="19">
                  <c:v>6550.0</c:v>
                </c:pt>
                <c:pt idx="20">
                  <c:v>6550.0</c:v>
                </c:pt>
              </c:numCache>
            </c:numRef>
          </c:xVal>
          <c:yVal>
            <c:numRef>
              <c:f>isocline!$F$3:$F$23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1"/>
        </c:ser>
        <c:ser>
          <c:idx val="2"/>
          <c:order val="2"/>
          <c:tx>
            <c:v>pred2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isocline!$I$3:$I$23</c:f>
              <c:numCache>
                <c:formatCode>General</c:formatCode>
                <c:ptCount val="21"/>
                <c:pt idx="0">
                  <c:v>7700.0</c:v>
                </c:pt>
                <c:pt idx="1">
                  <c:v>7700.0</c:v>
                </c:pt>
                <c:pt idx="2">
                  <c:v>7700.0</c:v>
                </c:pt>
                <c:pt idx="3">
                  <c:v>7700.0</c:v>
                </c:pt>
                <c:pt idx="4">
                  <c:v>7700.0</c:v>
                </c:pt>
                <c:pt idx="5">
                  <c:v>7700.0</c:v>
                </c:pt>
                <c:pt idx="6">
                  <c:v>7700.0</c:v>
                </c:pt>
                <c:pt idx="7">
                  <c:v>7700.0</c:v>
                </c:pt>
                <c:pt idx="8">
                  <c:v>7700.0</c:v>
                </c:pt>
                <c:pt idx="9">
                  <c:v>7700.0</c:v>
                </c:pt>
                <c:pt idx="10">
                  <c:v>7700.0</c:v>
                </c:pt>
                <c:pt idx="11">
                  <c:v>7700.0</c:v>
                </c:pt>
                <c:pt idx="12">
                  <c:v>7700.0</c:v>
                </c:pt>
                <c:pt idx="13">
                  <c:v>7700.0</c:v>
                </c:pt>
                <c:pt idx="14">
                  <c:v>7700.0</c:v>
                </c:pt>
                <c:pt idx="15">
                  <c:v>7700.0</c:v>
                </c:pt>
                <c:pt idx="16">
                  <c:v>7700.0</c:v>
                </c:pt>
                <c:pt idx="17">
                  <c:v>7700.0</c:v>
                </c:pt>
                <c:pt idx="18">
                  <c:v>7700.0</c:v>
                </c:pt>
                <c:pt idx="19">
                  <c:v>7700.0</c:v>
                </c:pt>
                <c:pt idx="20">
                  <c:v>7700.0</c:v>
                </c:pt>
              </c:numCache>
            </c:numRef>
          </c:xVal>
          <c:yVal>
            <c:numRef>
              <c:f>isocline!$F$3:$F$23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440520"/>
        <c:axId val="2104443480"/>
      </c:scatterChart>
      <c:valAx>
        <c:axId val="2104440520"/>
        <c:scaling>
          <c:orientation val="minMax"/>
          <c:max val="22000.0"/>
        </c:scaling>
        <c:delete val="0"/>
        <c:axPos val="b"/>
        <c:numFmt formatCode="General" sourceLinked="1"/>
        <c:majorTickMark val="none"/>
        <c:minorTickMark val="none"/>
        <c:tickLblPos val="nextTo"/>
        <c:crossAx val="2104443480"/>
        <c:crosses val="autoZero"/>
        <c:crossBetween val="midCat"/>
      </c:valAx>
      <c:valAx>
        <c:axId val="2104443480"/>
        <c:scaling>
          <c:orientation val="minMax"/>
          <c:max val="18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Lynx per 100 km2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4405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moose</c:v>
          </c:tx>
          <c:marker>
            <c:symbol val="none"/>
          </c:marker>
          <c:xVal>
            <c:numRef>
              <c:f>Sheet1!$N$1:$N$101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Sheet1!$O$1:$O$101</c:f>
              <c:numCache>
                <c:formatCode>General</c:formatCode>
                <c:ptCount val="101"/>
                <c:pt idx="0">
                  <c:v>25.0</c:v>
                </c:pt>
                <c:pt idx="1">
                  <c:v>12.5</c:v>
                </c:pt>
                <c:pt idx="2">
                  <c:v>8.333333333333335</c:v>
                </c:pt>
                <c:pt idx="3">
                  <c:v>6.25</c:v>
                </c:pt>
                <c:pt idx="4">
                  <c:v>5.0</c:v>
                </c:pt>
                <c:pt idx="5">
                  <c:v>4.166666666666667</c:v>
                </c:pt>
                <c:pt idx="6">
                  <c:v>3.571428571428571</c:v>
                </c:pt>
                <c:pt idx="7">
                  <c:v>3.125</c:v>
                </c:pt>
                <c:pt idx="8">
                  <c:v>2.777777777777778</c:v>
                </c:pt>
                <c:pt idx="9">
                  <c:v>2.5</c:v>
                </c:pt>
                <c:pt idx="10">
                  <c:v>2.272727272727273</c:v>
                </c:pt>
                <c:pt idx="11">
                  <c:v>2.083333333333334</c:v>
                </c:pt>
                <c:pt idx="12">
                  <c:v>1.923076923076923</c:v>
                </c:pt>
                <c:pt idx="13">
                  <c:v>1.785714285714286</c:v>
                </c:pt>
                <c:pt idx="14">
                  <c:v>1.666666666666667</c:v>
                </c:pt>
                <c:pt idx="15">
                  <c:v>1.5625</c:v>
                </c:pt>
                <c:pt idx="16">
                  <c:v>1.470588235294118</c:v>
                </c:pt>
                <c:pt idx="17">
                  <c:v>1.38888888888889</c:v>
                </c:pt>
                <c:pt idx="18">
                  <c:v>1.315789473684211</c:v>
                </c:pt>
                <c:pt idx="19">
                  <c:v>1.25</c:v>
                </c:pt>
                <c:pt idx="20">
                  <c:v>1.19047619047619</c:v>
                </c:pt>
                <c:pt idx="21">
                  <c:v>1.136363636363636</c:v>
                </c:pt>
                <c:pt idx="22">
                  <c:v>1.086956521739131</c:v>
                </c:pt>
                <c:pt idx="23">
                  <c:v>1.041666666666667</c:v>
                </c:pt>
                <c:pt idx="24">
                  <c:v>1.0</c:v>
                </c:pt>
                <c:pt idx="25">
                  <c:v>0.961538461538462</c:v>
                </c:pt>
                <c:pt idx="26">
                  <c:v>0.925925925925926</c:v>
                </c:pt>
                <c:pt idx="27">
                  <c:v>0.892857142857143</c:v>
                </c:pt>
                <c:pt idx="28">
                  <c:v>0.862068965517241</c:v>
                </c:pt>
                <c:pt idx="29">
                  <c:v>0.833333333333333</c:v>
                </c:pt>
                <c:pt idx="30">
                  <c:v>0.806451612903226</c:v>
                </c:pt>
                <c:pt idx="31">
                  <c:v>0.78125</c:v>
                </c:pt>
                <c:pt idx="32">
                  <c:v>0.757575757575758</c:v>
                </c:pt>
                <c:pt idx="33">
                  <c:v>0.735294117647059</c:v>
                </c:pt>
                <c:pt idx="34">
                  <c:v>0.714285714285714</c:v>
                </c:pt>
                <c:pt idx="35">
                  <c:v>0.694444444444445</c:v>
                </c:pt>
                <c:pt idx="36">
                  <c:v>0.675675675675676</c:v>
                </c:pt>
                <c:pt idx="37">
                  <c:v>0.657894736842105</c:v>
                </c:pt>
                <c:pt idx="38">
                  <c:v>0.641025641025641</c:v>
                </c:pt>
                <c:pt idx="39">
                  <c:v>0.625</c:v>
                </c:pt>
                <c:pt idx="40">
                  <c:v>0.609756097560976</c:v>
                </c:pt>
                <c:pt idx="41">
                  <c:v>0.595238095238095</c:v>
                </c:pt>
                <c:pt idx="42">
                  <c:v>0.581395348837209</c:v>
                </c:pt>
                <c:pt idx="43">
                  <c:v>0.568181818181818</c:v>
                </c:pt>
                <c:pt idx="44">
                  <c:v>0.555555555555556</c:v>
                </c:pt>
                <c:pt idx="45">
                  <c:v>0.543478260869565</c:v>
                </c:pt>
                <c:pt idx="46">
                  <c:v>0.531914893617021</c:v>
                </c:pt>
                <c:pt idx="47">
                  <c:v>0.520833333333333</c:v>
                </c:pt>
                <c:pt idx="48">
                  <c:v>0.510204081632653</c:v>
                </c:pt>
                <c:pt idx="49">
                  <c:v>0.5</c:v>
                </c:pt>
                <c:pt idx="50">
                  <c:v>0.490196078431372</c:v>
                </c:pt>
                <c:pt idx="51">
                  <c:v>0.480769230769231</c:v>
                </c:pt>
                <c:pt idx="52">
                  <c:v>0.471698113207547</c:v>
                </c:pt>
                <c:pt idx="53">
                  <c:v>0.462962962962963</c:v>
                </c:pt>
                <c:pt idx="54">
                  <c:v>0.454545454545454</c:v>
                </c:pt>
                <c:pt idx="55">
                  <c:v>0.446428571428572</c:v>
                </c:pt>
                <c:pt idx="56">
                  <c:v>0.43859649122807</c:v>
                </c:pt>
                <c:pt idx="57">
                  <c:v>0.431034482758621</c:v>
                </c:pt>
                <c:pt idx="58">
                  <c:v>0.423728813559322</c:v>
                </c:pt>
                <c:pt idx="59">
                  <c:v>0.416666666666667</c:v>
                </c:pt>
                <c:pt idx="60">
                  <c:v>0.409836065573771</c:v>
                </c:pt>
                <c:pt idx="61">
                  <c:v>0.403225806451613</c:v>
                </c:pt>
                <c:pt idx="62">
                  <c:v>0.396825396825397</c:v>
                </c:pt>
                <c:pt idx="63">
                  <c:v>0.390625</c:v>
                </c:pt>
                <c:pt idx="64">
                  <c:v>0.384615384615385</c:v>
                </c:pt>
                <c:pt idx="65">
                  <c:v>0.378787878787879</c:v>
                </c:pt>
                <c:pt idx="66">
                  <c:v>0.373134328358209</c:v>
                </c:pt>
                <c:pt idx="67">
                  <c:v>0.367647058823529</c:v>
                </c:pt>
                <c:pt idx="68">
                  <c:v>0.36231884057971</c:v>
                </c:pt>
                <c:pt idx="69">
                  <c:v>0.357142857142857</c:v>
                </c:pt>
                <c:pt idx="70">
                  <c:v>0.352112676056338</c:v>
                </c:pt>
                <c:pt idx="71">
                  <c:v>0.347222222222222</c:v>
                </c:pt>
                <c:pt idx="72">
                  <c:v>0.342465753424658</c:v>
                </c:pt>
                <c:pt idx="73">
                  <c:v>0.337837837837838</c:v>
                </c:pt>
                <c:pt idx="74">
                  <c:v>0.333333333333333</c:v>
                </c:pt>
                <c:pt idx="75">
                  <c:v>0.328947368421053</c:v>
                </c:pt>
                <c:pt idx="76">
                  <c:v>0.324675324675325</c:v>
                </c:pt>
                <c:pt idx="77">
                  <c:v>0.320512820512821</c:v>
                </c:pt>
                <c:pt idx="78">
                  <c:v>0.316455696202532</c:v>
                </c:pt>
                <c:pt idx="79">
                  <c:v>0.3125</c:v>
                </c:pt>
                <c:pt idx="80">
                  <c:v>0.308641975308642</c:v>
                </c:pt>
                <c:pt idx="81">
                  <c:v>0.304878048780488</c:v>
                </c:pt>
                <c:pt idx="82">
                  <c:v>0.301204819277108</c:v>
                </c:pt>
                <c:pt idx="83">
                  <c:v>0.297619047619048</c:v>
                </c:pt>
                <c:pt idx="84">
                  <c:v>0.294117647058824</c:v>
                </c:pt>
                <c:pt idx="85">
                  <c:v>0.290697674418605</c:v>
                </c:pt>
                <c:pt idx="86">
                  <c:v>0.287356321839081</c:v>
                </c:pt>
                <c:pt idx="87">
                  <c:v>0.284090909090909</c:v>
                </c:pt>
                <c:pt idx="88">
                  <c:v>0.280898876404494</c:v>
                </c:pt>
                <c:pt idx="89">
                  <c:v>0.277777777777778</c:v>
                </c:pt>
                <c:pt idx="90">
                  <c:v>0.274725274725275</c:v>
                </c:pt>
                <c:pt idx="91">
                  <c:v>0.271739130434783</c:v>
                </c:pt>
                <c:pt idx="92">
                  <c:v>0.268817204301075</c:v>
                </c:pt>
                <c:pt idx="93">
                  <c:v>0.265957446808511</c:v>
                </c:pt>
                <c:pt idx="94">
                  <c:v>0.263157894736842</c:v>
                </c:pt>
                <c:pt idx="95">
                  <c:v>0.260416666666667</c:v>
                </c:pt>
                <c:pt idx="96">
                  <c:v>0.257731958762886</c:v>
                </c:pt>
                <c:pt idx="97">
                  <c:v>0.255102040816326</c:v>
                </c:pt>
                <c:pt idx="98">
                  <c:v>0.252525252525253</c:v>
                </c:pt>
                <c:pt idx="99">
                  <c:v>0.25</c:v>
                </c:pt>
                <c:pt idx="100">
                  <c:v>0.247524752475248</c:v>
                </c:pt>
              </c:numCache>
            </c:numRef>
          </c:yVal>
          <c:smooth val="1"/>
        </c:ser>
        <c:ser>
          <c:idx val="1"/>
          <c:order val="1"/>
          <c:tx>
            <c:v>beaver</c:v>
          </c:tx>
          <c:marker>
            <c:symbol val="none"/>
          </c:marker>
          <c:xVal>
            <c:numRef>
              <c:f>Sheet1!$N$1:$N$101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xVal>
          <c:yVal>
            <c:numRef>
              <c:f>Sheet1!$P$1:$P$101</c:f>
              <c:numCache>
                <c:formatCode>General</c:formatCode>
                <c:ptCount val="101"/>
                <c:pt idx="0">
                  <c:v>0.0</c:v>
                </c:pt>
                <c:pt idx="1">
                  <c:v>8.36734693877551</c:v>
                </c:pt>
                <c:pt idx="2">
                  <c:v>9.95951417004049</c:v>
                </c:pt>
                <c:pt idx="3">
                  <c:v>10.63400576368876</c:v>
                </c:pt>
                <c:pt idx="4">
                  <c:v>11.00671140939597</c:v>
                </c:pt>
                <c:pt idx="5">
                  <c:v>11.24314442413162</c:v>
                </c:pt>
                <c:pt idx="6">
                  <c:v>11.40649149922721</c:v>
                </c:pt>
                <c:pt idx="7">
                  <c:v>11.52610441767068</c:v>
                </c:pt>
                <c:pt idx="8">
                  <c:v>11.61747343565525</c:v>
                </c:pt>
                <c:pt idx="9">
                  <c:v>11.6895459345301</c:v>
                </c:pt>
                <c:pt idx="10">
                  <c:v>11.74785100286533</c:v>
                </c:pt>
                <c:pt idx="11">
                  <c:v>11.79598953792502</c:v>
                </c:pt>
                <c:pt idx="12">
                  <c:v>11.8364073777065</c:v>
                </c:pt>
                <c:pt idx="13">
                  <c:v>11.87082405345212</c:v>
                </c:pt>
                <c:pt idx="14">
                  <c:v>11.90048375950242</c:v>
                </c:pt>
                <c:pt idx="15">
                  <c:v>11.92630898513251</c:v>
                </c:pt>
                <c:pt idx="16">
                  <c:v>11.94899817850638</c:v>
                </c:pt>
                <c:pt idx="17">
                  <c:v>11.96908986834574</c:v>
                </c:pt>
                <c:pt idx="18">
                  <c:v>11.98700595560368</c:v>
                </c:pt>
                <c:pt idx="19">
                  <c:v>12.00308166409861</c:v>
                </c:pt>
                <c:pt idx="20">
                  <c:v>12.01758671226185</c:v>
                </c:pt>
                <c:pt idx="21">
                  <c:v>12.03074056823475</c:v>
                </c:pt>
                <c:pt idx="22">
                  <c:v>12.04272363150868</c:v>
                </c:pt>
                <c:pt idx="23">
                  <c:v>12.05368555602898</c:v>
                </c:pt>
                <c:pt idx="24">
                  <c:v>12.06375153248877</c:v>
                </c:pt>
                <c:pt idx="25">
                  <c:v>12.07302709069494</c:v>
                </c:pt>
                <c:pt idx="26">
                  <c:v>12.08160181337363</c:v>
                </c:pt>
                <c:pt idx="27">
                  <c:v>12.08955223880598</c:v>
                </c:pt>
                <c:pt idx="28">
                  <c:v>12.09694415173867</c:v>
                </c:pt>
                <c:pt idx="29">
                  <c:v>12.10383440787241</c:v>
                </c:pt>
                <c:pt idx="30">
                  <c:v>12.11027239908106</c:v>
                </c:pt>
                <c:pt idx="31">
                  <c:v>12.1163012392755</c:v>
                </c:pt>
                <c:pt idx="32">
                  <c:v>12.12195873113643</c:v>
                </c:pt>
                <c:pt idx="33">
                  <c:v>12.12727815954586</c:v>
                </c:pt>
                <c:pt idx="34">
                  <c:v>12.13228894691036</c:v>
                </c:pt>
                <c:pt idx="35">
                  <c:v>12.1370171976318</c:v>
                </c:pt>
                <c:pt idx="36">
                  <c:v>12.14148615300247</c:v>
                </c:pt>
                <c:pt idx="37">
                  <c:v>12.14571657325861</c:v>
                </c:pt>
                <c:pt idx="38">
                  <c:v>12.14972706004679</c:v>
                </c:pt>
                <c:pt idx="39">
                  <c:v>12.1535343298708</c:v>
                </c:pt>
                <c:pt idx="40">
                  <c:v>12.15715344699777</c:v>
                </c:pt>
                <c:pt idx="41">
                  <c:v>12.160598022667</c:v>
                </c:pt>
                <c:pt idx="42">
                  <c:v>12.16388038615493</c:v>
                </c:pt>
                <c:pt idx="43">
                  <c:v>12.16701173222912</c:v>
                </c:pt>
                <c:pt idx="44">
                  <c:v>12.170002248707</c:v>
                </c:pt>
                <c:pt idx="45">
                  <c:v>12.17286122718276</c:v>
                </c:pt>
                <c:pt idx="46">
                  <c:v>12.17559715945772</c:v>
                </c:pt>
                <c:pt idx="47">
                  <c:v>12.17821782178218</c:v>
                </c:pt>
                <c:pt idx="48">
                  <c:v>12.18073034866928</c:v>
                </c:pt>
                <c:pt idx="49">
                  <c:v>12.18314129775622</c:v>
                </c:pt>
                <c:pt idx="50">
                  <c:v>12.18545670695463</c:v>
                </c:pt>
                <c:pt idx="51">
                  <c:v>12.1876821449388</c:v>
                </c:pt>
                <c:pt idx="52">
                  <c:v>12.1898227558605</c:v>
                </c:pt>
                <c:pt idx="53">
                  <c:v>12.1918832990462</c:v>
                </c:pt>
                <c:pt idx="54">
                  <c:v>12.19386818432164</c:v>
                </c:pt>
                <c:pt idx="55">
                  <c:v>12.19578150351541</c:v>
                </c:pt>
                <c:pt idx="56">
                  <c:v>12.1976270586152</c:v>
                </c:pt>
                <c:pt idx="57">
                  <c:v>12.19940838698451</c:v>
                </c:pt>
                <c:pt idx="58">
                  <c:v>12.20112878399179</c:v>
                </c:pt>
                <c:pt idx="59">
                  <c:v>12.20279132335632</c:v>
                </c:pt>
                <c:pt idx="60">
                  <c:v>12.20439887547544</c:v>
                </c:pt>
                <c:pt idx="61">
                  <c:v>12.20595412396291</c:v>
                </c:pt>
                <c:pt idx="62">
                  <c:v>12.2074595805987</c:v>
                </c:pt>
                <c:pt idx="63">
                  <c:v>12.20891759886561</c:v>
                </c:pt>
                <c:pt idx="64">
                  <c:v>12.21033038622615</c:v>
                </c:pt>
                <c:pt idx="65">
                  <c:v>12.21170001527417</c:v>
                </c:pt>
                <c:pt idx="66">
                  <c:v>12.21302843387995</c:v>
                </c:pt>
                <c:pt idx="67">
                  <c:v>12.21431747443308</c:v>
                </c:pt>
                <c:pt idx="68">
                  <c:v>12.21556886227545</c:v>
                </c:pt>
                <c:pt idx="69">
                  <c:v>12.2167842234058</c:v>
                </c:pt>
                <c:pt idx="70">
                  <c:v>12.21796509152831</c:v>
                </c:pt>
                <c:pt idx="71">
                  <c:v>12.2191129145096</c:v>
                </c:pt>
                <c:pt idx="72">
                  <c:v>12.22022906030081</c:v>
                </c:pt>
                <c:pt idx="73">
                  <c:v>12.22131482237648</c:v>
                </c:pt>
                <c:pt idx="74">
                  <c:v>12.22237142473479</c:v>
                </c:pt>
                <c:pt idx="75">
                  <c:v>12.2234000265006</c:v>
                </c:pt>
                <c:pt idx="76">
                  <c:v>12.22440172616712</c:v>
                </c:pt>
                <c:pt idx="77">
                  <c:v>12.22537756550923</c:v>
                </c:pt>
                <c:pt idx="78">
                  <c:v>12.2263285331974</c:v>
                </c:pt>
                <c:pt idx="79">
                  <c:v>12.22725556813892</c:v>
                </c:pt>
                <c:pt idx="80">
                  <c:v>12.2281595625699</c:v>
                </c:pt>
                <c:pt idx="81">
                  <c:v>12.2290413649196</c:v>
                </c:pt>
                <c:pt idx="82">
                  <c:v>12.22990178246635</c:v>
                </c:pt>
                <c:pt idx="83">
                  <c:v>12.23074158380256</c:v>
                </c:pt>
                <c:pt idx="84">
                  <c:v>12.23156150112466</c:v>
                </c:pt>
                <c:pt idx="85">
                  <c:v>12.23236223236223</c:v>
                </c:pt>
                <c:pt idx="86">
                  <c:v>12.23314444315947</c:v>
                </c:pt>
                <c:pt idx="87">
                  <c:v>12.2339087687207</c:v>
                </c:pt>
                <c:pt idx="88">
                  <c:v>12.2346558155307</c:v>
                </c:pt>
                <c:pt idx="89">
                  <c:v>12.23538616295965</c:v>
                </c:pt>
                <c:pt idx="90">
                  <c:v>12.2361003647618</c:v>
                </c:pt>
                <c:pt idx="91">
                  <c:v>12.23679895047556</c:v>
                </c:pt>
                <c:pt idx="92">
                  <c:v>12.237482426733</c:v>
                </c:pt>
                <c:pt idx="93">
                  <c:v>12.23815127848508</c:v>
                </c:pt>
                <c:pt idx="94">
                  <c:v>12.23880597014925</c:v>
                </c:pt>
                <c:pt idx="95">
                  <c:v>12.23944694668482</c:v>
                </c:pt>
                <c:pt idx="96">
                  <c:v>12.24007463460143</c:v>
                </c:pt>
                <c:pt idx="97">
                  <c:v>12.24068944290551</c:v>
                </c:pt>
                <c:pt idx="98">
                  <c:v>12.24129176398903</c:v>
                </c:pt>
                <c:pt idx="99">
                  <c:v>12.24188197446466</c:v>
                </c:pt>
                <c:pt idx="100">
                  <c:v>12.24246043595103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740680"/>
        <c:axId val="2103737688"/>
      </c:scatterChart>
      <c:valAx>
        <c:axId val="210374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737688"/>
        <c:crosses val="autoZero"/>
        <c:crossBetween val="midCat"/>
      </c:valAx>
      <c:valAx>
        <c:axId val="2103737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3740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916666666666666"/>
          <c:y val="0.055171697287839"/>
          <c:w val="0.169444444444444"/>
          <c:h val="0.1859529017206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0.79038</cdr:x>
      <cdr:y>0.54807</cdr:y>
    </cdr:from>
    <cdr:to>
      <cdr:x>0.91757</cdr:x>
      <cdr:y>0.54807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264696" y="2304256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DD77-D406-4982-BF95-4A3B054553AB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8ED5-AAB9-4A15-B2CD-4C3D94297B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6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squirrel densities </a:t>
            </a:r>
            <a:r>
              <a:rPr lang="en-US" baseline="0" dirty="0" smtClean="0"/>
              <a:t> and cone crop densities showing a lagged cross correlation.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6F29D-ED1D-4C45-B1A7-CAE7D9AF27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just shows that as the predator</a:t>
            </a:r>
            <a:r>
              <a:rPr lang="en-US" baseline="0" dirty="0" smtClean="0"/>
              <a:t> isocline is moved to the left that the system becomes increasingly unstable.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6F29D-ED1D-4C45-B1A7-CAE7D9AF27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addition of prey always leads to increased</a:t>
            </a:r>
            <a:r>
              <a:rPr lang="en-US" baseline="0" dirty="0" smtClean="0"/>
              <a:t> instability.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6F29D-ED1D-4C45-B1A7-CAE7D9AF27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not sure if you can decipher</a:t>
            </a:r>
            <a:r>
              <a:rPr lang="en-US" baseline="0" dirty="0" smtClean="0"/>
              <a:t> these I will have the manuscript for you hopefully Thursday. These are the case studies where I found equivalencies using other studies and their model parameters. I used voles and weasels from </a:t>
            </a:r>
            <a:r>
              <a:rPr lang="en-US" baseline="0" dirty="0" err="1" smtClean="0"/>
              <a:t>hanski</a:t>
            </a:r>
            <a:r>
              <a:rPr lang="en-US" baseline="0" dirty="0" smtClean="0"/>
              <a:t>, wolves and moose on isle royal (case study in </a:t>
            </a:r>
            <a:r>
              <a:rPr lang="en-US" baseline="0" dirty="0" err="1" smtClean="0"/>
              <a:t>Turchin</a:t>
            </a:r>
            <a:r>
              <a:rPr lang="en-US" baseline="0" dirty="0" smtClean="0"/>
              <a:t> book), and lions and wildebeest in the </a:t>
            </a:r>
            <a:r>
              <a:rPr lang="en-US" baseline="0" dirty="0" err="1" smtClean="0"/>
              <a:t>serengettii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6F29D-ED1D-4C45-B1A7-CAE7D9AF27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created hypothetical</a:t>
            </a:r>
            <a:r>
              <a:rPr lang="en-US" baseline="0" dirty="0" smtClean="0"/>
              <a:t> functional responses that had different rates of decline and different maximum capture rates. The voles I had the same maximum and it decreases about the same as the primary prey increases. The wolves I used beavers as the alternate prey and they have a much higher capture efficiency but it quickly drops if moose densities are high. The lion example I had a gradual slow decline with a maximum capture rate much lower than that of the wildebeest.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the models show the same thing, that increasing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half saturation point, the predator or primary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morality rate and the inverse parameter constant 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increased stability, where as all the other parameters decrease stability as they increase. This mostly has to do with the 4 factors identified in the other slide. Also as stated in another slide the addition of prey always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stability.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6F29D-ED1D-4C45-B1A7-CAE7D9AF27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2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6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3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9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89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39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8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12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9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EA71-5726-4F8F-821E-40401520AD57}" type="datetimeFigureOut">
              <a:rPr lang="en-CA" smtClean="0"/>
              <a:t>2013-11-11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3C95-D2D6-4DBD-BC63-B6A759E434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7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population cycle: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ase </a:t>
            </a:r>
            <a:r>
              <a:rPr lang="en-US" dirty="0"/>
              <a:t>s</a:t>
            </a:r>
            <a:r>
              <a:rPr lang="en-US" dirty="0" smtClean="0"/>
              <a:t>tudy using Canada lynx</a:t>
            </a:r>
            <a:endParaRPr lang="en-US" dirty="0"/>
          </a:p>
        </p:txBody>
      </p:sp>
      <p:pic>
        <p:nvPicPr>
          <p:cNvPr id="4" name="Picture 4" descr="LYNX_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96" y="1772817"/>
            <a:ext cx="5545916" cy="40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6165304"/>
            <a:ext cx="16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Dennis Murray</a:t>
            </a:r>
          </a:p>
          <a:p>
            <a:pPr algn="ctr"/>
            <a:r>
              <a:rPr lang="en-US" dirty="0" smtClean="0"/>
              <a:t>Trent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cl.northwestern.edu/papers/bio/long/bio-lon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6" y="1340768"/>
            <a:ext cx="6691676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frac{dx}{dt} = \alpha x - \beta x 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45225"/>
            <a:ext cx="1892431" cy="5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frac{dy}{dt} = \delta xy - \gamma 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23785"/>
            <a:ext cx="1872208" cy="5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864" y="5517232"/>
            <a:ext cx="78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are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61460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Lynx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11506" y="191542"/>
            <a:ext cx="5712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Do alternate prey stabilize </a:t>
            </a:r>
          </a:p>
          <a:p>
            <a:pPr algn="ctr"/>
            <a:r>
              <a:rPr lang="en-US" sz="3200" dirty="0" smtClean="0"/>
              <a:t>predator-prey population cycles?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233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780928"/>
            <a:ext cx="2553072" cy="2553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5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Lynx diet through a population cycle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88" y="5084763"/>
            <a:ext cx="86407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" y="1052736"/>
            <a:ext cx="4652734" cy="403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2723"/>
            <a:ext cx="4463925" cy="361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-325660" y="2959000"/>
            <a:ext cx="111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CA" sz="2000" dirty="0">
                <a:latin typeface="Times New Roman" charset="0"/>
              </a:rPr>
              <a:t>Kills (%)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27538" y="1341438"/>
            <a:ext cx="4318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7504" y="1196752"/>
            <a:ext cx="86360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07704" y="1412776"/>
            <a:ext cx="863600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83300" y="1412875"/>
            <a:ext cx="10810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3568" y="56612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</a:rPr>
              <a:t>At increasing/high hare densities, lynx eat mainly hares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</a:rPr>
              <a:t>At </a:t>
            </a:r>
            <a:r>
              <a:rPr lang="en-CA" sz="2400" dirty="0">
                <a:solidFill>
                  <a:srgbClr val="000000"/>
                </a:solidFill>
              </a:rPr>
              <a:t>low hare densities, almost 50% of lynx prey biomass is red squirrel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36734" y="4797152"/>
            <a:ext cx="1797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CA" sz="1200" dirty="0">
                <a:latin typeface="+mj-lt"/>
              </a:rPr>
              <a:t>O</a:t>
            </a:r>
            <a:r>
              <a:rPr lang="ja-JP" altLang="en-CA" sz="1200" dirty="0">
                <a:latin typeface="+mj-lt"/>
              </a:rPr>
              <a:t>’</a:t>
            </a:r>
            <a:r>
              <a:rPr lang="en-CA" sz="1200" dirty="0">
                <a:latin typeface="+mj-lt"/>
              </a:rPr>
              <a:t>Donoghue et al. (1998)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052736"/>
            <a:ext cx="8640762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572000" y="2060575"/>
            <a:ext cx="28892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3948907" y="2912516"/>
            <a:ext cx="150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CA" sz="2000" dirty="0">
                <a:latin typeface="Times New Roman" charset="0"/>
              </a:rPr>
              <a:t>Biomass (%)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540552" y="2060848"/>
            <a:ext cx="936104" cy="316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27113" y="1111250"/>
          <a:ext cx="6858000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3" imgW="4638751" imgH="3467100" progId="Excel.Chart.8">
                  <p:embed/>
                </p:oleObj>
              </mc:Choice>
              <mc:Fallback>
                <p:oleObj name="Chart" r:id="rId3" imgW="4638751" imgH="3467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111250"/>
                        <a:ext cx="6858000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488" y="88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Lynx prey have distinct isotopic signatures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8200" y="1331913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96336" y="5373216"/>
            <a:ext cx="127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Times New Roman" charset="0"/>
              </a:rPr>
              <a:t>Roth et al. (2007)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909763" y="4481513"/>
            <a:ext cx="1366837" cy="863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73813" y="3473450"/>
            <a:ext cx="1366837" cy="863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709738"/>
            <a:ext cx="5192713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78475" y="2205211"/>
            <a:ext cx="36020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CA" sz="2400" dirty="0">
                <a:solidFill>
                  <a:srgbClr val="000000"/>
                </a:solidFill>
                <a:cs typeface="Times New Roman" charset="0"/>
              </a:rPr>
              <a:t>C13 is higher in </a:t>
            </a:r>
            <a:r>
              <a:rPr lang="en-CA" sz="2400" dirty="0" err="1">
                <a:solidFill>
                  <a:srgbClr val="000000"/>
                </a:solidFill>
                <a:cs typeface="Times New Roman" charset="0"/>
              </a:rPr>
              <a:t>southwestern</a:t>
            </a:r>
            <a:r>
              <a:rPr lang="en-CA" sz="2400" dirty="0">
                <a:solidFill>
                  <a:srgbClr val="000000"/>
                </a:solidFill>
                <a:cs typeface="Times New Roman" charset="0"/>
              </a:rPr>
              <a:t> range, indicating a generalized diet</a:t>
            </a:r>
            <a:endParaRPr lang="el-GR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725" y="682625"/>
            <a:ext cx="719138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N15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538" y="2060575"/>
            <a:ext cx="720725" cy="431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C13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1438" y="-1250950"/>
            <a:ext cx="5649913" cy="30241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07950" y="269875"/>
            <a:ext cx="92868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Lynx have distinct isotopic signatures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 across portions of their range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5229200"/>
            <a:ext cx="1267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latin typeface="+mj-lt"/>
              </a:rPr>
              <a:t>Roth et al. (2007)</a:t>
            </a:r>
          </a:p>
        </p:txBody>
      </p:sp>
    </p:spTree>
    <p:extLst>
      <p:ext uri="{BB962C8B-B14F-4D97-AF65-F5344CB8AC3E}">
        <p14:creationId xmlns:p14="http://schemas.microsoft.com/office/powerpoint/2010/main" val="137882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288" y="250825"/>
            <a:ext cx="84582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CA" sz="3200" dirty="0">
                <a:solidFill>
                  <a:srgbClr val="000000"/>
                </a:solidFill>
              </a:rPr>
              <a:t>Lynx diet influences cyclic </a:t>
            </a:r>
            <a:r>
              <a:rPr lang="en-CA" sz="3200" dirty="0" smtClean="0">
                <a:solidFill>
                  <a:srgbClr val="000000"/>
                </a:solidFill>
              </a:rPr>
              <a:t>amplitude </a:t>
            </a:r>
            <a:endParaRPr lang="en-CA" sz="32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808"/>
            <a:ext cx="5441132" cy="45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05264"/>
            <a:ext cx="1267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CA" sz="1200" dirty="0">
                <a:latin typeface="+mj-lt"/>
              </a:rPr>
              <a:t>Roth et al. (2007)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625" y="1917700"/>
            <a:ext cx="3476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400" dirty="0">
                <a:solidFill>
                  <a:srgbClr val="000000"/>
                </a:solidFill>
              </a:rPr>
              <a:t>Lynx populations have a higher cyclic propensity when they rely heavily on snowshoe hares</a:t>
            </a:r>
          </a:p>
        </p:txBody>
      </p:sp>
      <p:pic>
        <p:nvPicPr>
          <p:cNvPr id="8" name="Picture 2" descr="http://www.sciencephoto.com/image/387928/350wm/Z9340554-Lynx_with_Snowshoe_Hare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b="10612"/>
          <a:stretch>
            <a:fillRect/>
          </a:stretch>
        </p:blipFill>
        <p:spPr bwMode="auto">
          <a:xfrm>
            <a:off x="5593952" y="4581128"/>
            <a:ext cx="3470673" cy="21609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298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691100"/>
              </p:ext>
            </p:extLst>
          </p:nvPr>
        </p:nvGraphicFramePr>
        <p:xfrm>
          <a:off x="712971" y="1774560"/>
          <a:ext cx="7072601" cy="41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0725" y="190500"/>
            <a:ext cx="7345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dirty="0">
              <a:cs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57800" y="2078038"/>
            <a:ext cx="1511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1200">
                <a:cs typeface="Arial" charset="0"/>
              </a:rPr>
              <a:t>P</a:t>
            </a:r>
            <a:r>
              <a:rPr lang="en-CA" sz="1200" baseline="-25000">
                <a:cs typeface="Arial" charset="0"/>
              </a:rPr>
              <a:t>1-tailed </a:t>
            </a:r>
            <a:r>
              <a:rPr lang="en-CA" sz="1200">
                <a:cs typeface="Arial" charset="0"/>
              </a:rPr>
              <a:t>= 0.04</a:t>
            </a:r>
          </a:p>
          <a:p>
            <a:pPr eaLnBrk="1" hangingPunct="1">
              <a:spcAft>
                <a:spcPts val="600"/>
              </a:spcAft>
            </a:pPr>
            <a:r>
              <a:rPr lang="en-CA" sz="1200">
                <a:cs typeface="Arial" charset="0"/>
              </a:rPr>
              <a:t>R</a:t>
            </a:r>
            <a:r>
              <a:rPr lang="en-CA" sz="1200" baseline="30000">
                <a:cs typeface="Arial" charset="0"/>
              </a:rPr>
              <a:t>2</a:t>
            </a:r>
            <a:r>
              <a:rPr lang="en-CA" sz="1200">
                <a:cs typeface="Arial" charset="0"/>
              </a:rPr>
              <a:t> = 0.86</a:t>
            </a:r>
          </a:p>
          <a:p>
            <a:pPr eaLnBrk="1" hangingPunct="1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36625" y="1862138"/>
            <a:ext cx="7129463" cy="4211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090905"/>
              </p:ext>
            </p:extLst>
          </p:nvPr>
        </p:nvGraphicFramePr>
        <p:xfrm>
          <a:off x="1115616" y="2060848"/>
          <a:ext cx="6950228" cy="33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55576" y="188640"/>
            <a:ext cx="7345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00"/>
                </a:solidFill>
                <a:cs typeface="Arial" charset="0"/>
              </a:rPr>
              <a:t>Snowshoe hare in diet</a:t>
            </a:r>
          </a:p>
          <a:p>
            <a:pPr algn="ctr" eaLnBrk="1" hangingPunct="1"/>
            <a:r>
              <a:rPr lang="en-US" sz="3200" dirty="0">
                <a:solidFill>
                  <a:srgbClr val="000000"/>
                </a:solidFill>
                <a:cs typeface="Arial" charset="0"/>
              </a:rPr>
              <a:t>drives higher lynx recruitment</a:t>
            </a:r>
          </a:p>
        </p:txBody>
      </p:sp>
      <p:pic>
        <p:nvPicPr>
          <p:cNvPr id="10" name="Picture 2" descr="C:\Users\Christa\Pictures\snowshoe hare - animalpicturesarchive.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3067" r="1826" b="3137"/>
          <a:stretch>
            <a:fillRect/>
          </a:stretch>
        </p:blipFill>
        <p:spPr bwMode="auto">
          <a:xfrm>
            <a:off x="800100" y="5197475"/>
            <a:ext cx="1671638" cy="12255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hrista\Pictures\REDSQUIRREL ontariossunsetcountry.ca, rachel lauren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11482" r="20293" b="20496"/>
          <a:stretch>
            <a:fillRect/>
          </a:stretch>
        </p:blipFill>
        <p:spPr bwMode="auto">
          <a:xfrm>
            <a:off x="6619875" y="5219700"/>
            <a:ext cx="1622425" cy="11811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040313" y="2970213"/>
            <a:ext cx="1511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1200">
                <a:cs typeface="Arial" charset="0"/>
              </a:rPr>
              <a:t>P</a:t>
            </a:r>
            <a:r>
              <a:rPr lang="en-CA" sz="1200" baseline="-25000">
                <a:cs typeface="Arial" charset="0"/>
              </a:rPr>
              <a:t>1-tailed </a:t>
            </a:r>
            <a:r>
              <a:rPr lang="en-CA" sz="1200">
                <a:cs typeface="Arial" charset="0"/>
              </a:rPr>
              <a:t>= 0.04</a:t>
            </a:r>
          </a:p>
          <a:p>
            <a:pPr eaLnBrk="1" hangingPunct="1">
              <a:spcAft>
                <a:spcPts val="600"/>
              </a:spcAft>
            </a:pPr>
            <a:r>
              <a:rPr lang="en-CA" sz="1200">
                <a:cs typeface="Arial" charset="0"/>
              </a:rPr>
              <a:t>R</a:t>
            </a:r>
            <a:r>
              <a:rPr lang="en-CA" sz="1200" baseline="30000">
                <a:cs typeface="Arial" charset="0"/>
              </a:rPr>
              <a:t>2</a:t>
            </a:r>
            <a:r>
              <a:rPr lang="en-CA" sz="1200">
                <a:cs typeface="Arial" charset="0"/>
              </a:rPr>
              <a:t> = 0.86</a:t>
            </a:r>
          </a:p>
          <a:p>
            <a:pPr eaLnBrk="1" hangingPunct="1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567113" y="5297488"/>
            <a:ext cx="21986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  <a:latin typeface="+mn-lt"/>
                <a:ea typeface="+mn-ea"/>
              </a:rPr>
              <a:t>Diet specialization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7800" y="5667375"/>
            <a:ext cx="12588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27313" y="5667375"/>
            <a:ext cx="14398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07950" y="6453188"/>
            <a:ext cx="1570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200" dirty="0">
                <a:solidFill>
                  <a:srgbClr val="000000"/>
                </a:solidFill>
              </a:rPr>
              <a:t>C. </a:t>
            </a:r>
            <a:r>
              <a:rPr lang="en-CA" sz="1200" dirty="0" err="1">
                <a:solidFill>
                  <a:srgbClr val="000000"/>
                </a:solidFill>
              </a:rPr>
              <a:t>Szumski</a:t>
            </a:r>
            <a:r>
              <a:rPr lang="en-CA" sz="1200" dirty="0">
                <a:solidFill>
                  <a:srgbClr val="000000"/>
                </a:solidFill>
              </a:rPr>
              <a:t> (</a:t>
            </a:r>
            <a:r>
              <a:rPr lang="en-CA" sz="1200" dirty="0" err="1">
                <a:solidFill>
                  <a:srgbClr val="000000"/>
                </a:solidFill>
              </a:rPr>
              <a:t>unpubl</a:t>
            </a:r>
            <a:r>
              <a:rPr lang="en-CA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189706" y="3439319"/>
            <a:ext cx="2979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  <a:latin typeface="+mn-lt"/>
                <a:ea typeface="+mn-ea"/>
              </a:rPr>
              <a:t>Prop. juveniles in harvest</a:t>
            </a:r>
          </a:p>
        </p:txBody>
      </p:sp>
    </p:spTree>
    <p:extLst>
      <p:ext uri="{BB962C8B-B14F-4D97-AF65-F5344CB8AC3E}">
        <p14:creationId xmlns:p14="http://schemas.microsoft.com/office/powerpoint/2010/main" val="120130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56792"/>
            <a:ext cx="8134082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(1 –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/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–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–</a:t>
            </a:r>
            <a:r>
              <a:rPr lang="en-US" sz="2400" i="1" dirty="0" smtClean="0"/>
              <a:t> δ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                            </a:t>
            </a:r>
            <a:r>
              <a:rPr lang="en-US" sz="2400" dirty="0" smtClean="0"/>
              <a:t> (Hare)</a:t>
            </a:r>
          </a:p>
          <a:p>
            <a:endParaRPr lang="en-US" sz="2400" dirty="0"/>
          </a:p>
          <a:p>
            <a:r>
              <a:rPr lang="en-US" sz="2400" i="1" dirty="0" smtClean="0"/>
              <a:t>dN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 –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/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</a:t>
            </a:r>
            <a:r>
              <a:rPr lang="en-US" sz="2400" i="1" dirty="0" smtClean="0"/>
              <a:t>P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baseline="-25000" dirty="0"/>
              <a:t>2</a:t>
            </a:r>
            <a:r>
              <a:rPr lang="en-US" sz="2400" dirty="0" smtClean="0"/>
              <a:t>) -  </a:t>
            </a:r>
            <a:r>
              <a:rPr lang="en-US" sz="2400" i="1" dirty="0" smtClean="0"/>
              <a:t>δ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            (Squirrel)</a:t>
            </a:r>
          </a:p>
          <a:p>
            <a:endParaRPr lang="en-US" sz="2400" dirty="0"/>
          </a:p>
          <a:p>
            <a:r>
              <a:rPr lang="en-US" sz="2400" i="1" dirty="0" err="1" smtClean="0"/>
              <a:t>dP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P</a:t>
            </a:r>
            <a:r>
              <a:rPr lang="en-US" sz="2400" dirty="0" smtClean="0"/>
              <a:t> (</a:t>
            </a:r>
            <a:r>
              <a:rPr lang="en-US" sz="2400" i="1" dirty="0" smtClean="0"/>
              <a:t>Χ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f</a:t>
            </a:r>
            <a:r>
              <a:rPr lang="en-US" sz="2400" baseline="-25000" dirty="0" smtClean="0">
                <a:sym typeface="Wingdings"/>
              </a:rPr>
              <a:t>1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i="1" dirty="0" smtClean="0">
                <a:sym typeface="Wingdings"/>
              </a:rPr>
              <a:t>N</a:t>
            </a:r>
            <a:r>
              <a:rPr lang="en-US" sz="2400" baseline="-25000" dirty="0" smtClean="0">
                <a:sym typeface="Wingdings"/>
              </a:rPr>
              <a:t>1</a:t>
            </a:r>
            <a:r>
              <a:rPr lang="en-US" sz="2400" dirty="0" smtClean="0">
                <a:sym typeface="Wingdings"/>
              </a:rPr>
              <a:t>) + </a:t>
            </a:r>
            <a:r>
              <a:rPr lang="en-US" sz="2400" i="1" dirty="0" smtClean="0"/>
              <a:t>Χ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1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f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(</a:t>
            </a:r>
            <a:r>
              <a:rPr lang="en-US" sz="2400" i="1" dirty="0" smtClean="0">
                <a:sym typeface="Wingdings"/>
              </a:rPr>
              <a:t>N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dirty="0"/>
              <a:t>-  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                                           </a:t>
            </a:r>
            <a:r>
              <a:rPr lang="en-US" sz="2400" dirty="0" smtClean="0"/>
              <a:t>(Lynx)</a:t>
            </a:r>
          </a:p>
          <a:p>
            <a:endParaRPr lang="en-US" sz="24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here,</a:t>
            </a:r>
          </a:p>
          <a:p>
            <a:endParaRPr lang="en-US" sz="2000" dirty="0"/>
          </a:p>
          <a:p>
            <a:r>
              <a:rPr lang="en-US" sz="2000" dirty="0" smtClean="0"/>
              <a:t>N : prey numbers (1 = hare; 2 = squirrel)</a:t>
            </a:r>
          </a:p>
          <a:p>
            <a:r>
              <a:rPr lang="en-US" sz="2000" dirty="0" smtClean="0"/>
              <a:t>P : lynx numbers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 : rate of increase</a:t>
            </a:r>
          </a:p>
          <a:p>
            <a:r>
              <a:rPr lang="en-US" sz="2000" dirty="0"/>
              <a:t>k</a:t>
            </a:r>
            <a:r>
              <a:rPr lang="en-US" sz="2000" dirty="0" smtClean="0"/>
              <a:t> : carrying capacity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 : functional response</a:t>
            </a:r>
          </a:p>
          <a:p>
            <a:r>
              <a:rPr lang="en-US" sz="2000" i="1" dirty="0" err="1" smtClean="0"/>
              <a:t>δ</a:t>
            </a:r>
            <a:r>
              <a:rPr lang="en-US" sz="2000" i="1" dirty="0" smtClean="0"/>
              <a:t> </a:t>
            </a:r>
            <a:r>
              <a:rPr lang="en-US" sz="2000" dirty="0" smtClean="0"/>
              <a:t>: death rate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r>
              <a:rPr lang="en-US" sz="2000" i="1" dirty="0" err="1" smtClean="0"/>
              <a:t>Χ</a:t>
            </a:r>
            <a:r>
              <a:rPr lang="en-US" sz="2000" i="1" dirty="0" smtClean="0"/>
              <a:t> </a:t>
            </a:r>
            <a:r>
              <a:rPr lang="en-US" sz="2000" dirty="0" smtClean="0"/>
              <a:t>:</a:t>
            </a:r>
            <a:r>
              <a:rPr lang="en-US" sz="2000" i="1" dirty="0" smtClean="0"/>
              <a:t> </a:t>
            </a:r>
            <a:r>
              <a:rPr lang="en-US" sz="2000" dirty="0" smtClean="0"/>
              <a:t>conversion efficiency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-25000" dirty="0"/>
          </a:p>
          <a:p>
            <a:endParaRPr lang="en-US" sz="2400" baseline="-25000" dirty="0" smtClean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LV model including alternate prey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85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Lynx-Hare functional response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49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96336" y="5517232"/>
            <a:ext cx="12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K. Chan (</a:t>
            </a:r>
            <a:r>
              <a:rPr lang="en-US" sz="1200" dirty="0" err="1"/>
              <a:t>unpubl</a:t>
            </a:r>
            <a:r>
              <a:rPr lang="en-US" sz="1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820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Lynx-Squirrel functional response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8713501"/>
              </p:ext>
            </p:extLst>
          </p:nvPr>
        </p:nvGraphicFramePr>
        <p:xfrm>
          <a:off x="1143000" y="1447800"/>
          <a:ext cx="769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81740" y="5661248"/>
            <a:ext cx="12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K. Chan (</a:t>
            </a:r>
            <a:r>
              <a:rPr lang="en-US" sz="1200" dirty="0" err="1"/>
              <a:t>unpubl</a:t>
            </a:r>
            <a:r>
              <a:rPr lang="en-US" sz="1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024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Revised Lynx-Squirrel functional response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04699092"/>
              </p:ext>
            </p:extLst>
          </p:nvPr>
        </p:nvGraphicFramePr>
        <p:xfrm>
          <a:off x="755576" y="1268760"/>
          <a:ext cx="9334872" cy="53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740352" y="5805264"/>
            <a:ext cx="12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K. Chan (</a:t>
            </a:r>
            <a:r>
              <a:rPr lang="en-US" sz="1200" dirty="0" err="1"/>
              <a:t>unpubl</a:t>
            </a:r>
            <a:r>
              <a:rPr lang="en-US" sz="1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198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01208"/>
            <a:ext cx="22685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4650" y="-10001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CA" sz="3200" dirty="0"/>
              <a:t>Collaborators</a:t>
            </a:r>
          </a:p>
        </p:txBody>
      </p:sp>
      <p:pic>
        <p:nvPicPr>
          <p:cNvPr id="8" name="Picture 11" descr="Natural Sciences and Engineering Research Council of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88768"/>
            <a:ext cx="547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Government of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453188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05488"/>
            <a:ext cx="24209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ont_logo_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34125"/>
            <a:ext cx="18843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logo2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602288"/>
            <a:ext cx="10080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6513" y="5300663"/>
            <a:ext cx="918051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95536" y="1463655"/>
            <a:ext cx="5184576" cy="208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S. Abele (TNC)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dirty="0" err="1"/>
              <a:t>Borlestean</a:t>
            </a:r>
            <a:r>
              <a:rPr lang="en-US" sz="2400" dirty="0"/>
              <a:t> (Trent U.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J. Bowman (OMNR)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S. </a:t>
            </a:r>
            <a:r>
              <a:rPr lang="en-US" sz="2400" dirty="0" err="1"/>
              <a:t>Boutin</a:t>
            </a:r>
            <a:r>
              <a:rPr lang="en-US" sz="2400" dirty="0"/>
              <a:t> (U. Alberta)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K. Chan (Trent U.)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R. </a:t>
            </a:r>
            <a:r>
              <a:rPr lang="en-US" sz="2400" dirty="0" err="1"/>
              <a:t>Gau</a:t>
            </a:r>
            <a:r>
              <a:rPr lang="en-US" sz="2400" dirty="0"/>
              <a:t> (NWTG)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C. Krebs (UBC)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M. </a:t>
            </a:r>
            <a:r>
              <a:rPr lang="en-US" sz="2400" dirty="0" err="1"/>
              <a:t>O’Donoghue</a:t>
            </a:r>
            <a:r>
              <a:rPr lang="en-US" sz="2400" dirty="0"/>
              <a:t> (YTG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211960" y="1471424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J. Roth (U. Manitoba)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J. Row (Trent U.)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T. </a:t>
            </a:r>
            <a:r>
              <a:rPr lang="en-US" sz="2400" dirty="0" err="1"/>
              <a:t>Steury</a:t>
            </a:r>
            <a:r>
              <a:rPr lang="en-US" sz="2400" dirty="0"/>
              <a:t> (Trent U.)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C. </a:t>
            </a:r>
            <a:r>
              <a:rPr lang="en-US" sz="2400" dirty="0" err="1"/>
              <a:t>Szumski</a:t>
            </a:r>
            <a:r>
              <a:rPr lang="en-US" sz="2400" dirty="0"/>
              <a:t> (U. Manitoba / Trent U.)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D. Thornton </a:t>
            </a:r>
            <a:r>
              <a:rPr lang="en-US" sz="2400" dirty="0"/>
              <a:t>(</a:t>
            </a:r>
            <a:r>
              <a:rPr lang="en-US" sz="2400" dirty="0" smtClean="0"/>
              <a:t>Trent U.)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P. Wilson (</a:t>
            </a:r>
            <a:r>
              <a:rPr lang="en-US" sz="2400" dirty="0"/>
              <a:t>Trent U.)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A. </a:t>
            </a:r>
            <a:r>
              <a:rPr lang="en-US" sz="2400" dirty="0" err="1" smtClean="0"/>
              <a:t>Wirsing</a:t>
            </a:r>
            <a:r>
              <a:rPr lang="en-US" sz="2400" dirty="0" smtClean="0"/>
              <a:t> (U. Washington)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5085184"/>
            <a:ext cx="9144000" cy="72008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7914381"/>
              </p:ext>
            </p:extLst>
          </p:nvPr>
        </p:nvGraphicFramePr>
        <p:xfrm>
          <a:off x="539552" y="692696"/>
          <a:ext cx="7918648" cy="32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r="4054" b="3232"/>
          <a:stretch/>
        </p:blipFill>
        <p:spPr bwMode="auto">
          <a:xfrm>
            <a:off x="899592" y="4149080"/>
            <a:ext cx="6768752" cy="255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788024" y="4149080"/>
            <a:ext cx="648072" cy="12961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8344" y="3573016"/>
            <a:ext cx="134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Boutin</a:t>
            </a:r>
            <a:r>
              <a:rPr lang="en-US" sz="1200" dirty="0" smtClean="0"/>
              <a:t> (</a:t>
            </a:r>
            <a:r>
              <a:rPr lang="en-US" sz="1200" dirty="0" err="1" smtClean="0"/>
              <a:t>unpubl</a:t>
            </a:r>
            <a:r>
              <a:rPr lang="en-US" sz="1200" dirty="0" smtClean="0"/>
              <a:t>.)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8327" y="116632"/>
            <a:ext cx="9204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Correlation between squirrel numbers and mast crop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2687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Squirrels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1247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3888" y="1628800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0152" y="1484784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0352" y="4005064"/>
            <a:ext cx="1104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ime lag =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 year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08104" y="4653136"/>
            <a:ext cx="2528664" cy="27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6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56792"/>
            <a:ext cx="8218841" cy="3170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(1 –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/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–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–</a:t>
            </a:r>
            <a:r>
              <a:rPr lang="en-US" sz="2400" i="1" dirty="0" smtClean="0"/>
              <a:t> δ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                            </a:t>
            </a:r>
            <a:r>
              <a:rPr lang="en-US" sz="2400" dirty="0" smtClean="0"/>
              <a:t> (Hare)</a:t>
            </a:r>
          </a:p>
          <a:p>
            <a:endParaRPr lang="en-US" sz="2400" dirty="0"/>
          </a:p>
          <a:p>
            <a:r>
              <a:rPr lang="en-US" sz="2400" i="1" dirty="0" smtClean="0"/>
              <a:t>dN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 –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/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</a:t>
            </a:r>
            <a:r>
              <a:rPr lang="en-US" sz="2400" i="1" dirty="0" smtClean="0"/>
              <a:t>P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-  </a:t>
            </a:r>
            <a:r>
              <a:rPr lang="en-US" sz="2400" i="1" dirty="0" smtClean="0"/>
              <a:t>δ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ε</a:t>
            </a:r>
            <a:r>
              <a:rPr lang="en-US" sz="2400" dirty="0" smtClean="0"/>
              <a:t>              (Squirrel)</a:t>
            </a:r>
          </a:p>
          <a:p>
            <a:endParaRPr lang="en-US" sz="2400" dirty="0"/>
          </a:p>
          <a:p>
            <a:r>
              <a:rPr lang="en-US" sz="2400" i="1" dirty="0" err="1" smtClean="0"/>
              <a:t>dP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= </a:t>
            </a:r>
            <a:r>
              <a:rPr lang="en-US" sz="2400" i="1" dirty="0" smtClean="0"/>
              <a:t>P</a:t>
            </a:r>
            <a:r>
              <a:rPr lang="en-US" sz="2400" dirty="0" smtClean="0"/>
              <a:t> (</a:t>
            </a:r>
            <a:r>
              <a:rPr lang="en-US" sz="2400" i="1" dirty="0" smtClean="0"/>
              <a:t>Χ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f</a:t>
            </a:r>
            <a:r>
              <a:rPr lang="en-US" sz="2400" baseline="-25000" dirty="0" smtClean="0">
                <a:sym typeface="Wingdings"/>
              </a:rPr>
              <a:t>1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i="1" dirty="0" smtClean="0">
                <a:sym typeface="Wingdings"/>
              </a:rPr>
              <a:t>N</a:t>
            </a:r>
            <a:r>
              <a:rPr lang="en-US" sz="2400" baseline="-25000" dirty="0" smtClean="0">
                <a:sym typeface="Wingdings"/>
              </a:rPr>
              <a:t>1</a:t>
            </a:r>
            <a:r>
              <a:rPr lang="en-US" sz="2400" dirty="0" smtClean="0">
                <a:sym typeface="Wingdings"/>
              </a:rPr>
              <a:t>) + </a:t>
            </a:r>
            <a:r>
              <a:rPr lang="en-US" sz="2400" i="1" dirty="0" smtClean="0"/>
              <a:t>Χ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1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f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(</a:t>
            </a:r>
            <a:r>
              <a:rPr lang="en-US" sz="2400" i="1" dirty="0">
                <a:sym typeface="Wingdings"/>
              </a:rPr>
              <a:t>N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) </a:t>
            </a:r>
            <a:r>
              <a:rPr lang="en-US" sz="2400" dirty="0"/>
              <a:t>-  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                                             </a:t>
            </a:r>
            <a:r>
              <a:rPr lang="en-US" sz="2400" dirty="0" smtClean="0"/>
              <a:t>(Lynx)</a:t>
            </a:r>
          </a:p>
          <a:p>
            <a:endParaRPr lang="en-US" sz="2400" baseline="-25000" dirty="0"/>
          </a:p>
          <a:p>
            <a:endParaRPr lang="en-US" sz="2400" baseline="-25000" dirty="0" smtClean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372200" y="2348880"/>
            <a:ext cx="36004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3068960"/>
            <a:ext cx="864096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2348880"/>
            <a:ext cx="108012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Revised model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3900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revised model forces the lynx-squirrel functional response to reflect change in hare rather than change in squirrel densities.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Because squirrels are influenced by annual cone crop, </a:t>
            </a:r>
            <a:r>
              <a:rPr lang="en-US" sz="2400" dirty="0" err="1" smtClean="0"/>
              <a:t>stochasticity</a:t>
            </a:r>
            <a:r>
              <a:rPr lang="en-US" sz="2400" dirty="0" smtClean="0"/>
              <a:t> was included.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1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15059" r="7925" b="2118"/>
          <a:stretch>
            <a:fillRect/>
          </a:stretch>
        </p:blipFill>
        <p:spPr bwMode="auto">
          <a:xfrm>
            <a:off x="179512" y="908720"/>
            <a:ext cx="865776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52000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Rosenzweig</a:t>
            </a:r>
            <a:r>
              <a:rPr lang="en-US" sz="3200" dirty="0" smtClean="0"/>
              <a:t>-Macarthur model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6612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the prey isocline shifts to the left, the system becomes increasingly unstable.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124744"/>
            <a:ext cx="6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Predator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1484784"/>
            <a:ext cx="504056" cy="216024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5616" y="1988840"/>
            <a:ext cx="504056" cy="216024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0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9029113"/>
              </p:ext>
            </p:extLst>
          </p:nvPr>
        </p:nvGraphicFramePr>
        <p:xfrm>
          <a:off x="683568" y="980728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11760" y="1412776"/>
            <a:ext cx="91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Squirrel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340768"/>
            <a:ext cx="123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Squirrel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8222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Increased instability when squirrels are included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837202"/>
            <a:ext cx="217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Hares per 100 km2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6093296"/>
            <a:ext cx="12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Chan (</a:t>
            </a:r>
            <a:r>
              <a:rPr lang="en-US" sz="1200" dirty="0" err="1" smtClean="0"/>
              <a:t>unpubl</a:t>
            </a:r>
            <a:r>
              <a:rPr lang="en-US" sz="1200" dirty="0" smtClean="0"/>
              <a:t>.)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44616" y="1844824"/>
            <a:ext cx="356388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Alternate prey consistently destabilize predator-prey cycles by moving the prey isocline to the left, not right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11960" y="1700808"/>
            <a:ext cx="86409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59832" y="1772816"/>
            <a:ext cx="656456" cy="656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8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Simulations using case studies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868811"/>
              </p:ext>
            </p:extLst>
          </p:nvPr>
        </p:nvGraphicFramePr>
        <p:xfrm>
          <a:off x="611559" y="1196750"/>
          <a:ext cx="7416825" cy="51845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24136"/>
                <a:gridCol w="1924297"/>
                <a:gridCol w="2030023"/>
                <a:gridCol w="2238369"/>
              </a:tblGrid>
              <a:tr h="883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Hanski</a:t>
                      </a:r>
                      <a:r>
                        <a:rPr lang="en-US" sz="1800" dirty="0">
                          <a:effectLst/>
                        </a:rPr>
                        <a:t> and </a:t>
                      </a:r>
                      <a:r>
                        <a:rPr lang="en-US" sz="1800" dirty="0" err="1">
                          <a:effectLst/>
                        </a:rPr>
                        <a:t>Korpimaki</a:t>
                      </a:r>
                      <a:r>
                        <a:rPr lang="en-US" sz="1800" dirty="0">
                          <a:effectLst/>
                        </a:rPr>
                        <a:t> 1995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Messier et al</a:t>
                      </a:r>
                      <a:r>
                        <a:rPr lang="en-US" sz="1800" dirty="0" smtClean="0">
                          <a:effectLst/>
                        </a:rPr>
                        <a:t>. (2004)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Fryxell et al.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2007 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5.4 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 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0.10512 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100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49.6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 N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·P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12.3 N ·P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r>
                        <a:rPr lang="en-US" sz="1800" dirty="0">
                          <a:effectLst/>
                        </a:rPr>
                        <a:t>·y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250.3 N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r>
                        <a:rPr lang="en-US" sz="1800" dirty="0">
                          <a:effectLst/>
                        </a:rPr>
                        <a:t>·P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r>
                        <a:rPr lang="en-US" sz="1800" dirty="0">
                          <a:effectLst/>
                        </a:rPr>
                        <a:t>·y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0.47 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 N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1400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·N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·P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·N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·P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r>
                        <a:rPr lang="en-US" sz="1800">
                          <a:effectLst/>
                        </a:rPr>
                        <a:t>·y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1199 N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·N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r>
                        <a:rPr lang="en-US" sz="1800" dirty="0">
                          <a:effectLst/>
                        </a:rPr>
                        <a:t>·P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r>
                        <a:rPr lang="en-US" sz="1800" dirty="0">
                          <a:effectLst/>
                        </a:rPr>
                        <a:t>·y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-8 N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χ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0.0047 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0.0141N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0.0141N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χ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0.002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0.0134 N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0.0134 N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δ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 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0.0856 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δ</a:t>
                      </a:r>
                      <a:r>
                        <a:rPr lang="en-US" sz="1800" baseline="-25000">
                          <a:effectLst/>
                        </a:rPr>
                        <a:t>p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7.49 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7.49 y</a:t>
                      </a:r>
                      <a:r>
                        <a:rPr lang="en-US" sz="1800" baseline="30000">
                          <a:effectLst/>
                        </a:rPr>
                        <a:t>-1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24.28 y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342944" y="6484311"/>
            <a:ext cx="12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K. Chan (</a:t>
            </a:r>
            <a:r>
              <a:rPr lang="en-US" sz="1200" dirty="0" err="1"/>
              <a:t>unpubl</a:t>
            </a:r>
            <a:r>
              <a:rPr lang="en-US" sz="1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2073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Functional responses from case studies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52650"/>
              </p:ext>
            </p:extLst>
          </p:nvPr>
        </p:nvGraphicFramePr>
        <p:xfrm>
          <a:off x="179512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659564"/>
              </p:ext>
            </p:extLst>
          </p:nvPr>
        </p:nvGraphicFramePr>
        <p:xfrm>
          <a:off x="4716016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612593"/>
              </p:ext>
            </p:extLst>
          </p:nvPr>
        </p:nvGraphicFramePr>
        <p:xfrm>
          <a:off x="179512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7384" y="6519446"/>
            <a:ext cx="12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K. Chan (</a:t>
            </a:r>
            <a:r>
              <a:rPr lang="en-US" sz="1200" dirty="0" err="1"/>
              <a:t>unpubl</a:t>
            </a:r>
            <a:r>
              <a:rPr lang="en-US" sz="1200" dirty="0"/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4581128"/>
            <a:ext cx="46805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studies also reveal increased instability with alternate prey</a:t>
            </a:r>
          </a:p>
          <a:p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99592" y="1196752"/>
            <a:ext cx="864096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124744"/>
            <a:ext cx="61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beaver</a:t>
            </a:r>
          </a:p>
          <a:p>
            <a:r>
              <a:rPr lang="en-US" sz="1200" dirty="0" smtClean="0"/>
              <a:t>moose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3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84785"/>
            <a:ext cx="8496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400" dirty="0" smtClean="0"/>
              <a:t>Lowered </a:t>
            </a:r>
            <a:r>
              <a:rPr lang="en-US" sz="2400" dirty="0"/>
              <a:t>capture efficiency of lynx on </a:t>
            </a:r>
            <a:r>
              <a:rPr lang="en-US" sz="2400" dirty="0" smtClean="0"/>
              <a:t>hare</a:t>
            </a:r>
          </a:p>
          <a:p>
            <a:pPr lvl="2"/>
            <a:r>
              <a:rPr lang="en-US" sz="2400" dirty="0" smtClean="0"/>
              <a:t>- Maybe the case in southern populations </a:t>
            </a:r>
            <a:endParaRPr lang="en-US" sz="2400" dirty="0"/>
          </a:p>
          <a:p>
            <a:pPr marL="514350" indent="-514350">
              <a:buFont typeface="Arial"/>
              <a:buChar char="•"/>
            </a:pPr>
            <a:endParaRPr lang="en-US" sz="2800" dirty="0"/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lynx mortality rate </a:t>
            </a:r>
            <a:endParaRPr lang="en-US" sz="2400" dirty="0" smtClean="0"/>
          </a:p>
          <a:p>
            <a:pPr lvl="1"/>
            <a:r>
              <a:rPr lang="en-US" sz="2400" dirty="0" smtClean="0"/>
              <a:t>	- Likely the case in southern populations</a:t>
            </a:r>
            <a:endParaRPr lang="en-US" sz="2400" dirty="0"/>
          </a:p>
          <a:p>
            <a:pPr marL="514350" indent="-514350">
              <a:buFont typeface="Arial"/>
              <a:buChar char="•"/>
            </a:pPr>
            <a:endParaRPr lang="en-US" sz="2400" dirty="0"/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in hare </a:t>
            </a:r>
            <a:r>
              <a:rPr lang="en-US" sz="2400" dirty="0" smtClean="0"/>
              <a:t>mortality rate</a:t>
            </a:r>
          </a:p>
          <a:p>
            <a:pPr lvl="1"/>
            <a:r>
              <a:rPr lang="en-US" sz="2400" dirty="0" smtClean="0"/>
              <a:t>	- Likely the case in southern populations</a:t>
            </a:r>
            <a:endParaRPr lang="en-US" sz="2400" dirty="0"/>
          </a:p>
          <a:p>
            <a:pPr marL="514350" indent="-514350">
              <a:buFont typeface="Arial"/>
              <a:buChar char="•"/>
            </a:pPr>
            <a:endParaRPr lang="en-US" sz="2400" dirty="0"/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carrying capacity of </a:t>
            </a:r>
            <a:r>
              <a:rPr lang="en-US" sz="2400" dirty="0" smtClean="0"/>
              <a:t>hares</a:t>
            </a:r>
          </a:p>
          <a:p>
            <a:pPr lvl="1"/>
            <a:r>
              <a:rPr lang="en-US" sz="2400" dirty="0" smtClean="0"/>
              <a:t>	- Likely the case in southern populations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1602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Increased numerical stability of lynx is driven 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5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Arial" charset="0"/>
              </a:rPr>
              <a:t>Southern snowshoe hares </a:t>
            </a:r>
            <a:br>
              <a:rPr lang="en-CA" sz="3200" dirty="0">
                <a:latin typeface="Arial" charset="0"/>
              </a:rPr>
            </a:br>
            <a:r>
              <a:rPr lang="en-CA" sz="3200" dirty="0">
                <a:latin typeface="Arial" charset="0"/>
              </a:rPr>
              <a:t>occupy variegated landscapes</a:t>
            </a:r>
          </a:p>
        </p:txBody>
      </p:sp>
      <p:pic>
        <p:nvPicPr>
          <p:cNvPr id="5" name="Picture 2" descr="G2d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/>
          <a:stretch>
            <a:fillRect/>
          </a:stretch>
        </p:blipFill>
        <p:spPr bwMode="auto">
          <a:xfrm>
            <a:off x="539750" y="1844675"/>
            <a:ext cx="31829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ri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/>
          <a:stretch>
            <a:fillRect/>
          </a:stretch>
        </p:blipFill>
        <p:spPr bwMode="auto">
          <a:xfrm>
            <a:off x="5553075" y="1844675"/>
            <a:ext cx="31305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9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1527175"/>
            <a:ext cx="5616575" cy="386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3" y="84138"/>
            <a:ext cx="8229600" cy="1257300"/>
          </a:xfrm>
        </p:spPr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latin typeface="Arial" charset="0"/>
              </a:rPr>
              <a:t>Evidence of density-dependent</a:t>
            </a:r>
            <a:br>
              <a:rPr lang="en-CA" sz="2800" dirty="0">
                <a:solidFill>
                  <a:srgbClr val="000000"/>
                </a:solidFill>
                <a:latin typeface="Arial" charset="0"/>
              </a:rPr>
            </a:br>
            <a:r>
              <a:rPr lang="en-CA" sz="2800" dirty="0">
                <a:solidFill>
                  <a:srgbClr val="000000"/>
                </a:solidFill>
                <a:latin typeface="Arial" charset="0"/>
              </a:rPr>
              <a:t> predation in southern hares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28775"/>
            <a:ext cx="52387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936625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4663" y="4005263"/>
            <a:ext cx="1008062" cy="61753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5084763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400"/>
              <a:t>A. Wirsing (unpubl)</a:t>
            </a:r>
          </a:p>
        </p:txBody>
      </p:sp>
      <p:pic>
        <p:nvPicPr>
          <p:cNvPr id="10" name="Picture 4" descr="deni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r="12787"/>
          <a:stretch>
            <a:fillRect/>
          </a:stretch>
        </p:blipFill>
        <p:spPr bwMode="auto">
          <a:xfrm>
            <a:off x="6056313" y="2205038"/>
            <a:ext cx="28352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</p:spPr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latin typeface="Arial" charset="0"/>
              </a:rPr>
              <a:t>Density-dependent predation </a:t>
            </a:r>
            <a:br>
              <a:rPr lang="en-CA" sz="2800" dirty="0">
                <a:solidFill>
                  <a:srgbClr val="000000"/>
                </a:solidFill>
                <a:latin typeface="Arial" charset="0"/>
              </a:rPr>
            </a:br>
            <a:r>
              <a:rPr lang="en-CA" sz="2800" dirty="0">
                <a:solidFill>
                  <a:srgbClr val="000000"/>
                </a:solidFill>
                <a:latin typeface="Arial" charset="0"/>
              </a:rPr>
              <a:t>in southern hare populations </a:t>
            </a:r>
          </a:p>
        </p:txBody>
      </p:sp>
      <p:sp>
        <p:nvSpPr>
          <p:cNvPr id="5" name="Freeform 4"/>
          <p:cNvSpPr/>
          <p:nvPr/>
        </p:nvSpPr>
        <p:spPr>
          <a:xfrm>
            <a:off x="827088" y="1916113"/>
            <a:ext cx="2090737" cy="2598737"/>
          </a:xfrm>
          <a:custGeom>
            <a:avLst/>
            <a:gdLst>
              <a:gd name="connsiteX0" fmla="*/ 67235 w 1358153"/>
              <a:gd name="connsiteY0" fmla="*/ 498400 h 1291959"/>
              <a:gd name="connsiteX1" fmla="*/ 67235 w 1358153"/>
              <a:gd name="connsiteY1" fmla="*/ 498400 h 1291959"/>
              <a:gd name="connsiteX2" fmla="*/ 161365 w 1358153"/>
              <a:gd name="connsiteY2" fmla="*/ 834576 h 1291959"/>
              <a:gd name="connsiteX3" fmla="*/ 215153 w 1358153"/>
              <a:gd name="connsiteY3" fmla="*/ 1009388 h 1291959"/>
              <a:gd name="connsiteX4" fmla="*/ 255494 w 1358153"/>
              <a:gd name="connsiteY4" fmla="*/ 1036282 h 1291959"/>
              <a:gd name="connsiteX5" fmla="*/ 416859 w 1358153"/>
              <a:gd name="connsiteY5" fmla="*/ 1197647 h 1291959"/>
              <a:gd name="connsiteX6" fmla="*/ 510988 w 1358153"/>
              <a:gd name="connsiteY6" fmla="*/ 1251435 h 1291959"/>
              <a:gd name="connsiteX7" fmla="*/ 591670 w 1358153"/>
              <a:gd name="connsiteY7" fmla="*/ 1291776 h 1291959"/>
              <a:gd name="connsiteX8" fmla="*/ 658906 w 1358153"/>
              <a:gd name="connsiteY8" fmla="*/ 1264882 h 1291959"/>
              <a:gd name="connsiteX9" fmla="*/ 699247 w 1358153"/>
              <a:gd name="connsiteY9" fmla="*/ 1251435 h 1291959"/>
              <a:gd name="connsiteX10" fmla="*/ 820270 w 1358153"/>
              <a:gd name="connsiteY10" fmla="*/ 1237988 h 1291959"/>
              <a:gd name="connsiteX11" fmla="*/ 914400 w 1358153"/>
              <a:gd name="connsiteY11" fmla="*/ 1224541 h 1291959"/>
              <a:gd name="connsiteX12" fmla="*/ 981635 w 1358153"/>
              <a:gd name="connsiteY12" fmla="*/ 1211094 h 1291959"/>
              <a:gd name="connsiteX13" fmla="*/ 1129553 w 1358153"/>
              <a:gd name="connsiteY13" fmla="*/ 1197647 h 1291959"/>
              <a:gd name="connsiteX14" fmla="*/ 1277470 w 1358153"/>
              <a:gd name="connsiteY14" fmla="*/ 1157306 h 1291959"/>
              <a:gd name="connsiteX15" fmla="*/ 1317812 w 1358153"/>
              <a:gd name="connsiteY15" fmla="*/ 1143859 h 1291959"/>
              <a:gd name="connsiteX16" fmla="*/ 1358153 w 1358153"/>
              <a:gd name="connsiteY16" fmla="*/ 955600 h 1291959"/>
              <a:gd name="connsiteX17" fmla="*/ 1344706 w 1358153"/>
              <a:gd name="connsiteY17" fmla="*/ 767341 h 1291959"/>
              <a:gd name="connsiteX18" fmla="*/ 1331259 w 1358153"/>
              <a:gd name="connsiteY18" fmla="*/ 700106 h 1291959"/>
              <a:gd name="connsiteX19" fmla="*/ 1304365 w 1358153"/>
              <a:gd name="connsiteY19" fmla="*/ 605976 h 1291959"/>
              <a:gd name="connsiteX20" fmla="*/ 1277470 w 1358153"/>
              <a:gd name="connsiteY20" fmla="*/ 552188 h 1291959"/>
              <a:gd name="connsiteX21" fmla="*/ 1264023 w 1358153"/>
              <a:gd name="connsiteY21" fmla="*/ 498400 h 1291959"/>
              <a:gd name="connsiteX22" fmla="*/ 1237129 w 1358153"/>
              <a:gd name="connsiteY22" fmla="*/ 417718 h 1291959"/>
              <a:gd name="connsiteX23" fmla="*/ 1223682 w 1358153"/>
              <a:gd name="connsiteY23" fmla="*/ 377376 h 1291959"/>
              <a:gd name="connsiteX24" fmla="*/ 1210235 w 1358153"/>
              <a:gd name="connsiteY24" fmla="*/ 323588 h 1291959"/>
              <a:gd name="connsiteX25" fmla="*/ 1183341 w 1358153"/>
              <a:gd name="connsiteY25" fmla="*/ 283247 h 1291959"/>
              <a:gd name="connsiteX26" fmla="*/ 1129553 w 1358153"/>
              <a:gd name="connsiteY26" fmla="*/ 189118 h 1291959"/>
              <a:gd name="connsiteX27" fmla="*/ 1102659 w 1358153"/>
              <a:gd name="connsiteY27" fmla="*/ 162223 h 1291959"/>
              <a:gd name="connsiteX28" fmla="*/ 1035423 w 1358153"/>
              <a:gd name="connsiteY28" fmla="*/ 94988 h 1291959"/>
              <a:gd name="connsiteX29" fmla="*/ 914400 w 1358153"/>
              <a:gd name="connsiteY29" fmla="*/ 108435 h 1291959"/>
              <a:gd name="connsiteX30" fmla="*/ 820270 w 1358153"/>
              <a:gd name="connsiteY30" fmla="*/ 135329 h 1291959"/>
              <a:gd name="connsiteX31" fmla="*/ 739588 w 1358153"/>
              <a:gd name="connsiteY31" fmla="*/ 148776 h 1291959"/>
              <a:gd name="connsiteX32" fmla="*/ 497541 w 1358153"/>
              <a:gd name="connsiteY32" fmla="*/ 121882 h 1291959"/>
              <a:gd name="connsiteX33" fmla="*/ 430306 w 1358153"/>
              <a:gd name="connsiteY33" fmla="*/ 94988 h 1291959"/>
              <a:gd name="connsiteX34" fmla="*/ 389965 w 1358153"/>
              <a:gd name="connsiteY34" fmla="*/ 81541 h 1291959"/>
              <a:gd name="connsiteX35" fmla="*/ 336176 w 1358153"/>
              <a:gd name="connsiteY35" fmla="*/ 54647 h 1291959"/>
              <a:gd name="connsiteX36" fmla="*/ 242047 w 1358153"/>
              <a:gd name="connsiteY36" fmla="*/ 41200 h 1291959"/>
              <a:gd name="connsiteX37" fmla="*/ 201706 w 1358153"/>
              <a:gd name="connsiteY37" fmla="*/ 14306 h 1291959"/>
              <a:gd name="connsiteX38" fmla="*/ 80682 w 1358153"/>
              <a:gd name="connsiteY38" fmla="*/ 859 h 1291959"/>
              <a:gd name="connsiteX39" fmla="*/ 0 w 1358153"/>
              <a:gd name="connsiteY39" fmla="*/ 68094 h 1291959"/>
              <a:gd name="connsiteX40" fmla="*/ 13447 w 1358153"/>
              <a:gd name="connsiteY40" fmla="*/ 202565 h 1291959"/>
              <a:gd name="connsiteX41" fmla="*/ 26894 w 1358153"/>
              <a:gd name="connsiteY41" fmla="*/ 323588 h 1291959"/>
              <a:gd name="connsiteX42" fmla="*/ 67235 w 1358153"/>
              <a:gd name="connsiteY42" fmla="*/ 498400 h 12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58153" h="1291959">
                <a:moveTo>
                  <a:pt x="67235" y="498400"/>
                </a:moveTo>
                <a:lnTo>
                  <a:pt x="67235" y="498400"/>
                </a:lnTo>
                <a:cubicBezTo>
                  <a:pt x="98612" y="610459"/>
                  <a:pt x="130746" y="722308"/>
                  <a:pt x="161365" y="834576"/>
                </a:cubicBezTo>
                <a:cubicBezTo>
                  <a:pt x="168743" y="861628"/>
                  <a:pt x="191099" y="975713"/>
                  <a:pt x="215153" y="1009388"/>
                </a:cubicBezTo>
                <a:cubicBezTo>
                  <a:pt x="224547" y="1022539"/>
                  <a:pt x="242047" y="1027317"/>
                  <a:pt x="255494" y="1036282"/>
                </a:cubicBezTo>
                <a:cubicBezTo>
                  <a:pt x="346277" y="1187589"/>
                  <a:pt x="227986" y="1008774"/>
                  <a:pt x="416859" y="1197647"/>
                </a:cubicBezTo>
                <a:cubicBezTo>
                  <a:pt x="470268" y="1251056"/>
                  <a:pt x="438751" y="1233376"/>
                  <a:pt x="510988" y="1251435"/>
                </a:cubicBezTo>
                <a:cubicBezTo>
                  <a:pt x="526373" y="1261692"/>
                  <a:pt x="568229" y="1294706"/>
                  <a:pt x="591670" y="1291776"/>
                </a:cubicBezTo>
                <a:cubicBezTo>
                  <a:pt x="615622" y="1288782"/>
                  <a:pt x="636304" y="1273357"/>
                  <a:pt x="658906" y="1264882"/>
                </a:cubicBezTo>
                <a:cubicBezTo>
                  <a:pt x="672178" y="1259905"/>
                  <a:pt x="685265" y="1253765"/>
                  <a:pt x="699247" y="1251435"/>
                </a:cubicBezTo>
                <a:cubicBezTo>
                  <a:pt x="739284" y="1244762"/>
                  <a:pt x="779994" y="1243022"/>
                  <a:pt x="820270" y="1237988"/>
                </a:cubicBezTo>
                <a:cubicBezTo>
                  <a:pt x="851720" y="1234057"/>
                  <a:pt x="883136" y="1229752"/>
                  <a:pt x="914400" y="1224541"/>
                </a:cubicBezTo>
                <a:cubicBezTo>
                  <a:pt x="936945" y="1220784"/>
                  <a:pt x="958956" y="1213929"/>
                  <a:pt x="981635" y="1211094"/>
                </a:cubicBezTo>
                <a:cubicBezTo>
                  <a:pt x="1030762" y="1204953"/>
                  <a:pt x="1080247" y="1202129"/>
                  <a:pt x="1129553" y="1197647"/>
                </a:cubicBezTo>
                <a:cubicBezTo>
                  <a:pt x="1224588" y="1178640"/>
                  <a:pt x="1175103" y="1191428"/>
                  <a:pt x="1277470" y="1157306"/>
                </a:cubicBezTo>
                <a:lnTo>
                  <a:pt x="1317812" y="1143859"/>
                </a:lnTo>
                <a:cubicBezTo>
                  <a:pt x="1356134" y="1028893"/>
                  <a:pt x="1341190" y="1091306"/>
                  <a:pt x="1358153" y="955600"/>
                </a:cubicBezTo>
                <a:cubicBezTo>
                  <a:pt x="1353671" y="892847"/>
                  <a:pt x="1351292" y="829908"/>
                  <a:pt x="1344706" y="767341"/>
                </a:cubicBezTo>
                <a:cubicBezTo>
                  <a:pt x="1342313" y="744611"/>
                  <a:pt x="1336217" y="722417"/>
                  <a:pt x="1331259" y="700106"/>
                </a:cubicBezTo>
                <a:cubicBezTo>
                  <a:pt x="1326011" y="676489"/>
                  <a:pt x="1314731" y="630163"/>
                  <a:pt x="1304365" y="605976"/>
                </a:cubicBezTo>
                <a:cubicBezTo>
                  <a:pt x="1296468" y="587551"/>
                  <a:pt x="1286435" y="570117"/>
                  <a:pt x="1277470" y="552188"/>
                </a:cubicBezTo>
                <a:cubicBezTo>
                  <a:pt x="1272988" y="534259"/>
                  <a:pt x="1269334" y="516102"/>
                  <a:pt x="1264023" y="498400"/>
                </a:cubicBezTo>
                <a:cubicBezTo>
                  <a:pt x="1255877" y="471247"/>
                  <a:pt x="1246094" y="444612"/>
                  <a:pt x="1237129" y="417718"/>
                </a:cubicBezTo>
                <a:lnTo>
                  <a:pt x="1223682" y="377376"/>
                </a:lnTo>
                <a:cubicBezTo>
                  <a:pt x="1217838" y="359843"/>
                  <a:pt x="1217515" y="340575"/>
                  <a:pt x="1210235" y="323588"/>
                </a:cubicBezTo>
                <a:cubicBezTo>
                  <a:pt x="1203869" y="308733"/>
                  <a:pt x="1191359" y="297279"/>
                  <a:pt x="1183341" y="283247"/>
                </a:cubicBezTo>
                <a:cubicBezTo>
                  <a:pt x="1155732" y="234931"/>
                  <a:pt x="1162316" y="230072"/>
                  <a:pt x="1129553" y="189118"/>
                </a:cubicBezTo>
                <a:cubicBezTo>
                  <a:pt x="1121633" y="179218"/>
                  <a:pt x="1110579" y="172123"/>
                  <a:pt x="1102659" y="162223"/>
                </a:cubicBezTo>
                <a:cubicBezTo>
                  <a:pt x="1051434" y="98191"/>
                  <a:pt x="1104578" y="141090"/>
                  <a:pt x="1035423" y="94988"/>
                </a:cubicBezTo>
                <a:cubicBezTo>
                  <a:pt x="995082" y="99470"/>
                  <a:pt x="954517" y="102263"/>
                  <a:pt x="914400" y="108435"/>
                </a:cubicBezTo>
                <a:cubicBezTo>
                  <a:pt x="819225" y="123077"/>
                  <a:pt x="899340" y="117758"/>
                  <a:pt x="820270" y="135329"/>
                </a:cubicBezTo>
                <a:cubicBezTo>
                  <a:pt x="793654" y="141244"/>
                  <a:pt x="766482" y="144294"/>
                  <a:pt x="739588" y="148776"/>
                </a:cubicBezTo>
                <a:cubicBezTo>
                  <a:pt x="657264" y="142896"/>
                  <a:pt x="575829" y="147978"/>
                  <a:pt x="497541" y="121882"/>
                </a:cubicBezTo>
                <a:cubicBezTo>
                  <a:pt x="474642" y="114249"/>
                  <a:pt x="452907" y="103463"/>
                  <a:pt x="430306" y="94988"/>
                </a:cubicBezTo>
                <a:cubicBezTo>
                  <a:pt x="417034" y="90011"/>
                  <a:pt x="402993" y="87125"/>
                  <a:pt x="389965" y="81541"/>
                </a:cubicBezTo>
                <a:cubicBezTo>
                  <a:pt x="371540" y="73645"/>
                  <a:pt x="355516" y="59921"/>
                  <a:pt x="336176" y="54647"/>
                </a:cubicBezTo>
                <a:cubicBezTo>
                  <a:pt x="305598" y="46308"/>
                  <a:pt x="273423" y="45682"/>
                  <a:pt x="242047" y="41200"/>
                </a:cubicBezTo>
                <a:cubicBezTo>
                  <a:pt x="228600" y="32235"/>
                  <a:pt x="217385" y="18226"/>
                  <a:pt x="201706" y="14306"/>
                </a:cubicBezTo>
                <a:cubicBezTo>
                  <a:pt x="162328" y="4462"/>
                  <a:pt x="121131" y="-2512"/>
                  <a:pt x="80682" y="859"/>
                </a:cubicBezTo>
                <a:cubicBezTo>
                  <a:pt x="60259" y="2561"/>
                  <a:pt x="9713" y="58381"/>
                  <a:pt x="0" y="68094"/>
                </a:cubicBezTo>
                <a:cubicBezTo>
                  <a:pt x="4482" y="112918"/>
                  <a:pt x="8731" y="157765"/>
                  <a:pt x="13447" y="202565"/>
                </a:cubicBezTo>
                <a:cubicBezTo>
                  <a:pt x="17696" y="242931"/>
                  <a:pt x="25051" y="283041"/>
                  <a:pt x="26894" y="323588"/>
                </a:cubicBezTo>
                <a:cubicBezTo>
                  <a:pt x="29540" y="381799"/>
                  <a:pt x="60511" y="469265"/>
                  <a:pt x="67235" y="49840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3779838" y="3357563"/>
            <a:ext cx="1477962" cy="1319212"/>
          </a:xfrm>
          <a:custGeom>
            <a:avLst/>
            <a:gdLst>
              <a:gd name="connsiteX0" fmla="*/ 0 w 676568"/>
              <a:gd name="connsiteY0" fmla="*/ 403412 h 753035"/>
              <a:gd name="connsiteX1" fmla="*/ 0 w 676568"/>
              <a:gd name="connsiteY1" fmla="*/ 403412 h 753035"/>
              <a:gd name="connsiteX2" fmla="*/ 268941 w 676568"/>
              <a:gd name="connsiteY2" fmla="*/ 753035 h 753035"/>
              <a:gd name="connsiteX3" fmla="*/ 336177 w 676568"/>
              <a:gd name="connsiteY3" fmla="*/ 739588 h 753035"/>
              <a:gd name="connsiteX4" fmla="*/ 510988 w 676568"/>
              <a:gd name="connsiteY4" fmla="*/ 685800 h 753035"/>
              <a:gd name="connsiteX5" fmla="*/ 591671 w 676568"/>
              <a:gd name="connsiteY5" fmla="*/ 618565 h 753035"/>
              <a:gd name="connsiteX6" fmla="*/ 632012 w 676568"/>
              <a:gd name="connsiteY6" fmla="*/ 591671 h 753035"/>
              <a:gd name="connsiteX7" fmla="*/ 672353 w 676568"/>
              <a:gd name="connsiteY7" fmla="*/ 484094 h 753035"/>
              <a:gd name="connsiteX8" fmla="*/ 632012 w 676568"/>
              <a:gd name="connsiteY8" fmla="*/ 161365 h 753035"/>
              <a:gd name="connsiteX9" fmla="*/ 591671 w 676568"/>
              <a:gd name="connsiteY9" fmla="*/ 134471 h 753035"/>
              <a:gd name="connsiteX10" fmla="*/ 564777 w 676568"/>
              <a:gd name="connsiteY10" fmla="*/ 94129 h 753035"/>
              <a:gd name="connsiteX11" fmla="*/ 497541 w 676568"/>
              <a:gd name="connsiteY11" fmla="*/ 40341 h 753035"/>
              <a:gd name="connsiteX12" fmla="*/ 457200 w 676568"/>
              <a:gd name="connsiteY12" fmla="*/ 0 h 753035"/>
              <a:gd name="connsiteX13" fmla="*/ 107577 w 676568"/>
              <a:gd name="connsiteY13" fmla="*/ 13447 h 753035"/>
              <a:gd name="connsiteX14" fmla="*/ 67235 w 676568"/>
              <a:gd name="connsiteY14" fmla="*/ 26894 h 753035"/>
              <a:gd name="connsiteX15" fmla="*/ 40341 w 676568"/>
              <a:gd name="connsiteY15" fmla="*/ 67235 h 753035"/>
              <a:gd name="connsiteX16" fmla="*/ 26894 w 676568"/>
              <a:gd name="connsiteY16" fmla="*/ 134471 h 753035"/>
              <a:gd name="connsiteX17" fmla="*/ 13447 w 676568"/>
              <a:gd name="connsiteY17" fmla="*/ 174812 h 753035"/>
              <a:gd name="connsiteX18" fmla="*/ 0 w 676568"/>
              <a:gd name="connsiteY18" fmla="*/ 403412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6568" h="753035">
                <a:moveTo>
                  <a:pt x="0" y="403412"/>
                </a:moveTo>
                <a:lnTo>
                  <a:pt x="0" y="403412"/>
                </a:lnTo>
                <a:cubicBezTo>
                  <a:pt x="236570" y="751309"/>
                  <a:pt x="100042" y="696735"/>
                  <a:pt x="268941" y="753035"/>
                </a:cubicBezTo>
                <a:cubicBezTo>
                  <a:pt x="291353" y="748553"/>
                  <a:pt x="314004" y="745131"/>
                  <a:pt x="336177" y="739588"/>
                </a:cubicBezTo>
                <a:cubicBezTo>
                  <a:pt x="405540" y="722247"/>
                  <a:pt x="444545" y="707948"/>
                  <a:pt x="510988" y="685800"/>
                </a:cubicBezTo>
                <a:cubicBezTo>
                  <a:pt x="544377" y="674670"/>
                  <a:pt x="566702" y="639372"/>
                  <a:pt x="591671" y="618565"/>
                </a:cubicBezTo>
                <a:cubicBezTo>
                  <a:pt x="604086" y="608219"/>
                  <a:pt x="618565" y="600636"/>
                  <a:pt x="632012" y="591671"/>
                </a:cubicBezTo>
                <a:cubicBezTo>
                  <a:pt x="659834" y="549937"/>
                  <a:pt x="672353" y="542251"/>
                  <a:pt x="672353" y="484094"/>
                </a:cubicBezTo>
                <a:cubicBezTo>
                  <a:pt x="672353" y="452604"/>
                  <a:pt x="695821" y="237936"/>
                  <a:pt x="632012" y="161365"/>
                </a:cubicBezTo>
                <a:cubicBezTo>
                  <a:pt x="621666" y="148950"/>
                  <a:pt x="605118" y="143436"/>
                  <a:pt x="591671" y="134471"/>
                </a:cubicBezTo>
                <a:cubicBezTo>
                  <a:pt x="582706" y="121024"/>
                  <a:pt x="574873" y="106749"/>
                  <a:pt x="564777" y="94129"/>
                </a:cubicBezTo>
                <a:cubicBezTo>
                  <a:pt x="533482" y="55010"/>
                  <a:pt x="539472" y="75284"/>
                  <a:pt x="497541" y="40341"/>
                </a:cubicBezTo>
                <a:cubicBezTo>
                  <a:pt x="482932" y="28167"/>
                  <a:pt x="470647" y="13447"/>
                  <a:pt x="457200" y="0"/>
                </a:cubicBezTo>
                <a:cubicBezTo>
                  <a:pt x="340659" y="4482"/>
                  <a:pt x="223928" y="5423"/>
                  <a:pt x="107577" y="13447"/>
                </a:cubicBezTo>
                <a:cubicBezTo>
                  <a:pt x="93436" y="14422"/>
                  <a:pt x="78304" y="18039"/>
                  <a:pt x="67235" y="26894"/>
                </a:cubicBezTo>
                <a:cubicBezTo>
                  <a:pt x="54615" y="36990"/>
                  <a:pt x="49306" y="53788"/>
                  <a:pt x="40341" y="67235"/>
                </a:cubicBezTo>
                <a:cubicBezTo>
                  <a:pt x="35859" y="89647"/>
                  <a:pt x="32437" y="112298"/>
                  <a:pt x="26894" y="134471"/>
                </a:cubicBezTo>
                <a:cubicBezTo>
                  <a:pt x="23456" y="148222"/>
                  <a:pt x="14063" y="160651"/>
                  <a:pt x="13447" y="174812"/>
                </a:cubicBezTo>
                <a:cubicBezTo>
                  <a:pt x="9553" y="264374"/>
                  <a:pt x="2241" y="365312"/>
                  <a:pt x="0" y="403412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6516688" y="1773238"/>
            <a:ext cx="1498600" cy="2176462"/>
          </a:xfrm>
          <a:custGeom>
            <a:avLst/>
            <a:gdLst>
              <a:gd name="connsiteX0" fmla="*/ 551329 w 860612"/>
              <a:gd name="connsiteY0" fmla="*/ 860612 h 942547"/>
              <a:gd name="connsiteX1" fmla="*/ 551329 w 860612"/>
              <a:gd name="connsiteY1" fmla="*/ 860612 h 942547"/>
              <a:gd name="connsiteX2" fmla="*/ 685800 w 860612"/>
              <a:gd name="connsiteY2" fmla="*/ 927847 h 942547"/>
              <a:gd name="connsiteX3" fmla="*/ 726141 w 860612"/>
              <a:gd name="connsiteY3" fmla="*/ 887506 h 942547"/>
              <a:gd name="connsiteX4" fmla="*/ 739588 w 860612"/>
              <a:gd name="connsiteY4" fmla="*/ 793377 h 942547"/>
              <a:gd name="connsiteX5" fmla="*/ 766482 w 860612"/>
              <a:gd name="connsiteY5" fmla="*/ 766482 h 942547"/>
              <a:gd name="connsiteX6" fmla="*/ 779929 w 860612"/>
              <a:gd name="connsiteY6" fmla="*/ 726141 h 942547"/>
              <a:gd name="connsiteX7" fmla="*/ 833718 w 860612"/>
              <a:gd name="connsiteY7" fmla="*/ 618565 h 942547"/>
              <a:gd name="connsiteX8" fmla="*/ 860612 w 860612"/>
              <a:gd name="connsiteY8" fmla="*/ 510988 h 942547"/>
              <a:gd name="connsiteX9" fmla="*/ 833718 w 860612"/>
              <a:gd name="connsiteY9" fmla="*/ 282388 h 942547"/>
              <a:gd name="connsiteX10" fmla="*/ 806824 w 860612"/>
              <a:gd name="connsiteY10" fmla="*/ 242047 h 942547"/>
              <a:gd name="connsiteX11" fmla="*/ 753035 w 860612"/>
              <a:gd name="connsiteY11" fmla="*/ 161365 h 942547"/>
              <a:gd name="connsiteX12" fmla="*/ 685800 w 860612"/>
              <a:gd name="connsiteY12" fmla="*/ 67235 h 942547"/>
              <a:gd name="connsiteX13" fmla="*/ 632012 w 860612"/>
              <a:gd name="connsiteY13" fmla="*/ 40341 h 942547"/>
              <a:gd name="connsiteX14" fmla="*/ 551329 w 860612"/>
              <a:gd name="connsiteY14" fmla="*/ 0 h 942547"/>
              <a:gd name="connsiteX15" fmla="*/ 363071 w 860612"/>
              <a:gd name="connsiteY15" fmla="*/ 40341 h 942547"/>
              <a:gd name="connsiteX16" fmla="*/ 242047 w 860612"/>
              <a:gd name="connsiteY16" fmla="*/ 107577 h 942547"/>
              <a:gd name="connsiteX17" fmla="*/ 201706 w 860612"/>
              <a:gd name="connsiteY17" fmla="*/ 268941 h 942547"/>
              <a:gd name="connsiteX18" fmla="*/ 188259 w 860612"/>
              <a:gd name="connsiteY18" fmla="*/ 309282 h 942547"/>
              <a:gd name="connsiteX19" fmla="*/ 134471 w 860612"/>
              <a:gd name="connsiteY19" fmla="*/ 376518 h 942547"/>
              <a:gd name="connsiteX20" fmla="*/ 107577 w 860612"/>
              <a:gd name="connsiteY20" fmla="*/ 457200 h 942547"/>
              <a:gd name="connsiteX21" fmla="*/ 80682 w 860612"/>
              <a:gd name="connsiteY21" fmla="*/ 591671 h 942547"/>
              <a:gd name="connsiteX22" fmla="*/ 0 w 860612"/>
              <a:gd name="connsiteY22" fmla="*/ 632012 h 942547"/>
              <a:gd name="connsiteX23" fmla="*/ 13447 w 860612"/>
              <a:gd name="connsiteY23" fmla="*/ 726141 h 942547"/>
              <a:gd name="connsiteX24" fmla="*/ 53788 w 860612"/>
              <a:gd name="connsiteY24" fmla="*/ 739588 h 942547"/>
              <a:gd name="connsiteX25" fmla="*/ 242047 w 860612"/>
              <a:gd name="connsiteY25" fmla="*/ 753035 h 942547"/>
              <a:gd name="connsiteX26" fmla="*/ 282388 w 860612"/>
              <a:gd name="connsiteY26" fmla="*/ 914400 h 942547"/>
              <a:gd name="connsiteX27" fmla="*/ 322729 w 860612"/>
              <a:gd name="connsiteY27" fmla="*/ 927847 h 942547"/>
              <a:gd name="connsiteX28" fmla="*/ 389965 w 860612"/>
              <a:gd name="connsiteY28" fmla="*/ 914400 h 942547"/>
              <a:gd name="connsiteX29" fmla="*/ 403412 w 860612"/>
              <a:gd name="connsiteY29" fmla="*/ 874059 h 942547"/>
              <a:gd name="connsiteX30" fmla="*/ 443753 w 860612"/>
              <a:gd name="connsiteY30" fmla="*/ 847165 h 942547"/>
              <a:gd name="connsiteX31" fmla="*/ 510988 w 860612"/>
              <a:gd name="connsiteY31" fmla="*/ 860612 h 942547"/>
              <a:gd name="connsiteX32" fmla="*/ 551329 w 860612"/>
              <a:gd name="connsiteY32" fmla="*/ 860612 h 94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60612" h="942547">
                <a:moveTo>
                  <a:pt x="551329" y="860612"/>
                </a:moveTo>
                <a:lnTo>
                  <a:pt x="551329" y="860612"/>
                </a:lnTo>
                <a:cubicBezTo>
                  <a:pt x="606905" y="916187"/>
                  <a:pt x="613663" y="969068"/>
                  <a:pt x="685800" y="927847"/>
                </a:cubicBezTo>
                <a:cubicBezTo>
                  <a:pt x="702311" y="918412"/>
                  <a:pt x="712694" y="900953"/>
                  <a:pt x="726141" y="887506"/>
                </a:cubicBezTo>
                <a:cubicBezTo>
                  <a:pt x="730623" y="856130"/>
                  <a:pt x="729565" y="823445"/>
                  <a:pt x="739588" y="793377"/>
                </a:cubicBezTo>
                <a:cubicBezTo>
                  <a:pt x="743597" y="781349"/>
                  <a:pt x="759959" y="777354"/>
                  <a:pt x="766482" y="766482"/>
                </a:cubicBezTo>
                <a:cubicBezTo>
                  <a:pt x="773775" y="754328"/>
                  <a:pt x="773590" y="738819"/>
                  <a:pt x="779929" y="726141"/>
                </a:cubicBezTo>
                <a:cubicBezTo>
                  <a:pt x="823112" y="639777"/>
                  <a:pt x="796493" y="739547"/>
                  <a:pt x="833718" y="618565"/>
                </a:cubicBezTo>
                <a:cubicBezTo>
                  <a:pt x="844588" y="583237"/>
                  <a:pt x="860612" y="510988"/>
                  <a:pt x="860612" y="510988"/>
                </a:cubicBezTo>
                <a:cubicBezTo>
                  <a:pt x="858487" y="481244"/>
                  <a:pt x="864281" y="343514"/>
                  <a:pt x="833718" y="282388"/>
                </a:cubicBezTo>
                <a:cubicBezTo>
                  <a:pt x="826491" y="267933"/>
                  <a:pt x="815789" y="255494"/>
                  <a:pt x="806824" y="242047"/>
                </a:cubicBezTo>
                <a:cubicBezTo>
                  <a:pt x="782378" y="144262"/>
                  <a:pt x="814945" y="223274"/>
                  <a:pt x="753035" y="161365"/>
                </a:cubicBezTo>
                <a:cubicBezTo>
                  <a:pt x="696339" y="104670"/>
                  <a:pt x="759926" y="130772"/>
                  <a:pt x="685800" y="67235"/>
                </a:cubicBezTo>
                <a:cubicBezTo>
                  <a:pt x="670580" y="54189"/>
                  <a:pt x="649416" y="50286"/>
                  <a:pt x="632012" y="40341"/>
                </a:cubicBezTo>
                <a:cubicBezTo>
                  <a:pt x="559024" y="-1367"/>
                  <a:pt x="625293" y="24654"/>
                  <a:pt x="551329" y="0"/>
                </a:cubicBezTo>
                <a:cubicBezTo>
                  <a:pt x="505810" y="5690"/>
                  <a:pt x="407288" y="10863"/>
                  <a:pt x="363071" y="40341"/>
                </a:cubicBezTo>
                <a:cubicBezTo>
                  <a:pt x="270594" y="101993"/>
                  <a:pt x="313052" y="83909"/>
                  <a:pt x="242047" y="107577"/>
                </a:cubicBezTo>
                <a:cubicBezTo>
                  <a:pt x="188595" y="187755"/>
                  <a:pt x="227092" y="116624"/>
                  <a:pt x="201706" y="268941"/>
                </a:cubicBezTo>
                <a:cubicBezTo>
                  <a:pt x="199376" y="282923"/>
                  <a:pt x="195552" y="297128"/>
                  <a:pt x="188259" y="309282"/>
                </a:cubicBezTo>
                <a:cubicBezTo>
                  <a:pt x="140361" y="389114"/>
                  <a:pt x="180605" y="272716"/>
                  <a:pt x="134471" y="376518"/>
                </a:cubicBezTo>
                <a:cubicBezTo>
                  <a:pt x="122957" y="402423"/>
                  <a:pt x="116542" y="430306"/>
                  <a:pt x="107577" y="457200"/>
                </a:cubicBezTo>
                <a:cubicBezTo>
                  <a:pt x="107446" y="457594"/>
                  <a:pt x="89655" y="578211"/>
                  <a:pt x="80682" y="591671"/>
                </a:cubicBezTo>
                <a:cubicBezTo>
                  <a:pt x="65787" y="614014"/>
                  <a:pt x="23012" y="624341"/>
                  <a:pt x="0" y="632012"/>
                </a:cubicBezTo>
                <a:cubicBezTo>
                  <a:pt x="4482" y="663388"/>
                  <a:pt x="-727" y="697792"/>
                  <a:pt x="13447" y="726141"/>
                </a:cubicBezTo>
                <a:cubicBezTo>
                  <a:pt x="19786" y="738819"/>
                  <a:pt x="39711" y="737932"/>
                  <a:pt x="53788" y="739588"/>
                </a:cubicBezTo>
                <a:cubicBezTo>
                  <a:pt x="116270" y="746939"/>
                  <a:pt x="179294" y="748553"/>
                  <a:pt x="242047" y="753035"/>
                </a:cubicBezTo>
                <a:cubicBezTo>
                  <a:pt x="317944" y="828934"/>
                  <a:pt x="206743" y="706376"/>
                  <a:pt x="282388" y="914400"/>
                </a:cubicBezTo>
                <a:cubicBezTo>
                  <a:pt x="287232" y="927721"/>
                  <a:pt x="309282" y="923365"/>
                  <a:pt x="322729" y="927847"/>
                </a:cubicBezTo>
                <a:cubicBezTo>
                  <a:pt x="345141" y="923365"/>
                  <a:pt x="370948" y="927078"/>
                  <a:pt x="389965" y="914400"/>
                </a:cubicBezTo>
                <a:cubicBezTo>
                  <a:pt x="401759" y="906538"/>
                  <a:pt x="394557" y="885127"/>
                  <a:pt x="403412" y="874059"/>
                </a:cubicBezTo>
                <a:cubicBezTo>
                  <a:pt x="413508" y="861439"/>
                  <a:pt x="430306" y="856130"/>
                  <a:pt x="443753" y="847165"/>
                </a:cubicBezTo>
                <a:cubicBezTo>
                  <a:pt x="466165" y="851647"/>
                  <a:pt x="489588" y="852587"/>
                  <a:pt x="510988" y="860612"/>
                </a:cubicBezTo>
                <a:cubicBezTo>
                  <a:pt x="526120" y="866287"/>
                  <a:pt x="544606" y="860612"/>
                  <a:pt x="551329" y="860612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5027613" y="1479550"/>
            <a:ext cx="915987" cy="874713"/>
          </a:xfrm>
          <a:custGeom>
            <a:avLst/>
            <a:gdLst>
              <a:gd name="connsiteX0" fmla="*/ 13786 w 915238"/>
              <a:gd name="connsiteY0" fmla="*/ 618890 h 874384"/>
              <a:gd name="connsiteX1" fmla="*/ 13786 w 915238"/>
              <a:gd name="connsiteY1" fmla="*/ 618890 h 874384"/>
              <a:gd name="connsiteX2" fmla="*/ 605456 w 915238"/>
              <a:gd name="connsiteY2" fmla="*/ 834043 h 874384"/>
              <a:gd name="connsiteX3" fmla="*/ 766821 w 915238"/>
              <a:gd name="connsiteY3" fmla="*/ 860937 h 874384"/>
              <a:gd name="connsiteX4" fmla="*/ 820609 w 915238"/>
              <a:gd name="connsiteY4" fmla="*/ 874384 h 874384"/>
              <a:gd name="connsiteX5" fmla="*/ 901291 w 915238"/>
              <a:gd name="connsiteY5" fmla="*/ 860937 h 874384"/>
              <a:gd name="connsiteX6" fmla="*/ 901291 w 915238"/>
              <a:gd name="connsiteY6" fmla="*/ 766807 h 874384"/>
              <a:gd name="connsiteX7" fmla="*/ 887844 w 915238"/>
              <a:gd name="connsiteY7" fmla="*/ 551654 h 874384"/>
              <a:gd name="connsiteX8" fmla="*/ 860950 w 915238"/>
              <a:gd name="connsiteY8" fmla="*/ 497866 h 874384"/>
              <a:gd name="connsiteX9" fmla="*/ 847503 w 915238"/>
              <a:gd name="connsiteY9" fmla="*/ 457525 h 874384"/>
              <a:gd name="connsiteX10" fmla="*/ 793715 w 915238"/>
              <a:gd name="connsiteY10" fmla="*/ 363396 h 874384"/>
              <a:gd name="connsiteX11" fmla="*/ 766821 w 915238"/>
              <a:gd name="connsiteY11" fmla="*/ 336501 h 874384"/>
              <a:gd name="connsiteX12" fmla="*/ 713033 w 915238"/>
              <a:gd name="connsiteY12" fmla="*/ 215478 h 874384"/>
              <a:gd name="connsiteX13" fmla="*/ 645797 w 915238"/>
              <a:gd name="connsiteY13" fmla="*/ 202031 h 874384"/>
              <a:gd name="connsiteX14" fmla="*/ 605456 w 915238"/>
              <a:gd name="connsiteY14" fmla="*/ 188584 h 874384"/>
              <a:gd name="connsiteX15" fmla="*/ 444091 w 915238"/>
              <a:gd name="connsiteY15" fmla="*/ 81007 h 874384"/>
              <a:gd name="connsiteX16" fmla="*/ 363409 w 915238"/>
              <a:gd name="connsiteY16" fmla="*/ 325 h 874384"/>
              <a:gd name="connsiteX17" fmla="*/ 309621 w 915238"/>
              <a:gd name="connsiteY17" fmla="*/ 13772 h 874384"/>
              <a:gd name="connsiteX18" fmla="*/ 134809 w 915238"/>
              <a:gd name="connsiteY18" fmla="*/ 27219 h 874384"/>
              <a:gd name="connsiteX19" fmla="*/ 94468 w 915238"/>
              <a:gd name="connsiteY19" fmla="*/ 40666 h 874384"/>
              <a:gd name="connsiteX20" fmla="*/ 67574 w 915238"/>
              <a:gd name="connsiteY20" fmla="*/ 81007 h 874384"/>
              <a:gd name="connsiteX21" fmla="*/ 27233 w 915238"/>
              <a:gd name="connsiteY21" fmla="*/ 228925 h 874384"/>
              <a:gd name="connsiteX22" fmla="*/ 13786 w 915238"/>
              <a:gd name="connsiteY22" fmla="*/ 565101 h 874384"/>
              <a:gd name="connsiteX23" fmla="*/ 338 w 915238"/>
              <a:gd name="connsiteY23" fmla="*/ 605443 h 874384"/>
              <a:gd name="connsiteX24" fmla="*/ 13786 w 915238"/>
              <a:gd name="connsiteY24" fmla="*/ 618890 h 87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5238" h="874384">
                <a:moveTo>
                  <a:pt x="13786" y="618890"/>
                </a:moveTo>
                <a:lnTo>
                  <a:pt x="13786" y="618890"/>
                </a:lnTo>
                <a:cubicBezTo>
                  <a:pt x="251556" y="767496"/>
                  <a:pt x="132347" y="705909"/>
                  <a:pt x="605456" y="834043"/>
                </a:cubicBezTo>
                <a:cubicBezTo>
                  <a:pt x="658090" y="848298"/>
                  <a:pt x="713033" y="851972"/>
                  <a:pt x="766821" y="860937"/>
                </a:cubicBezTo>
                <a:cubicBezTo>
                  <a:pt x="785051" y="863975"/>
                  <a:pt x="802680" y="869902"/>
                  <a:pt x="820609" y="874384"/>
                </a:cubicBezTo>
                <a:cubicBezTo>
                  <a:pt x="847503" y="869902"/>
                  <a:pt x="877618" y="874464"/>
                  <a:pt x="901291" y="860937"/>
                </a:cubicBezTo>
                <a:cubicBezTo>
                  <a:pt x="930831" y="844057"/>
                  <a:pt x="904813" y="780896"/>
                  <a:pt x="901291" y="766807"/>
                </a:cubicBezTo>
                <a:cubicBezTo>
                  <a:pt x="896809" y="695089"/>
                  <a:pt x="898503" y="622717"/>
                  <a:pt x="887844" y="551654"/>
                </a:cubicBezTo>
                <a:cubicBezTo>
                  <a:pt x="884870" y="531830"/>
                  <a:pt x="868846" y="516291"/>
                  <a:pt x="860950" y="497866"/>
                </a:cubicBezTo>
                <a:cubicBezTo>
                  <a:pt x="855366" y="484838"/>
                  <a:pt x="853087" y="470553"/>
                  <a:pt x="847503" y="457525"/>
                </a:cubicBezTo>
                <a:cubicBezTo>
                  <a:pt x="834761" y="427793"/>
                  <a:pt x="814492" y="389367"/>
                  <a:pt x="793715" y="363396"/>
                </a:cubicBezTo>
                <a:cubicBezTo>
                  <a:pt x="785795" y="353496"/>
                  <a:pt x="775786" y="345466"/>
                  <a:pt x="766821" y="336501"/>
                </a:cubicBezTo>
                <a:cubicBezTo>
                  <a:pt x="763401" y="326240"/>
                  <a:pt x="739356" y="230520"/>
                  <a:pt x="713033" y="215478"/>
                </a:cubicBezTo>
                <a:cubicBezTo>
                  <a:pt x="693189" y="204138"/>
                  <a:pt x="667970" y="207574"/>
                  <a:pt x="645797" y="202031"/>
                </a:cubicBezTo>
                <a:cubicBezTo>
                  <a:pt x="632046" y="198593"/>
                  <a:pt x="618903" y="193066"/>
                  <a:pt x="605456" y="188584"/>
                </a:cubicBezTo>
                <a:cubicBezTo>
                  <a:pt x="473244" y="85752"/>
                  <a:pt x="532917" y="110615"/>
                  <a:pt x="444091" y="81007"/>
                </a:cubicBezTo>
                <a:cubicBezTo>
                  <a:pt x="430046" y="62281"/>
                  <a:pt x="396443" y="5044"/>
                  <a:pt x="363409" y="325"/>
                </a:cubicBezTo>
                <a:cubicBezTo>
                  <a:pt x="345114" y="-2289"/>
                  <a:pt x="327976" y="11613"/>
                  <a:pt x="309621" y="13772"/>
                </a:cubicBezTo>
                <a:cubicBezTo>
                  <a:pt x="251578" y="20601"/>
                  <a:pt x="193080" y="22737"/>
                  <a:pt x="134809" y="27219"/>
                </a:cubicBezTo>
                <a:cubicBezTo>
                  <a:pt x="121362" y="31701"/>
                  <a:pt x="105536" y="31811"/>
                  <a:pt x="94468" y="40666"/>
                </a:cubicBezTo>
                <a:cubicBezTo>
                  <a:pt x="81848" y="50762"/>
                  <a:pt x="74138" y="66239"/>
                  <a:pt x="67574" y="81007"/>
                </a:cubicBezTo>
                <a:cubicBezTo>
                  <a:pt x="42759" y="136842"/>
                  <a:pt x="38737" y="171405"/>
                  <a:pt x="27233" y="228925"/>
                </a:cubicBezTo>
                <a:cubicBezTo>
                  <a:pt x="22751" y="340984"/>
                  <a:pt x="21776" y="453238"/>
                  <a:pt x="13786" y="565101"/>
                </a:cubicBezTo>
                <a:cubicBezTo>
                  <a:pt x="12776" y="579240"/>
                  <a:pt x="-2442" y="591543"/>
                  <a:pt x="338" y="605443"/>
                </a:cubicBezTo>
                <a:cubicBezTo>
                  <a:pt x="2824" y="617875"/>
                  <a:pt x="11545" y="616649"/>
                  <a:pt x="13786" y="61889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4932363" y="4837113"/>
            <a:ext cx="3743325" cy="1555750"/>
          </a:xfrm>
          <a:custGeom>
            <a:avLst/>
            <a:gdLst>
              <a:gd name="connsiteX0" fmla="*/ 20775 w 1997493"/>
              <a:gd name="connsiteY0" fmla="*/ 457200 h 1116702"/>
              <a:gd name="connsiteX1" fmla="*/ 20775 w 1997493"/>
              <a:gd name="connsiteY1" fmla="*/ 457200 h 1116702"/>
              <a:gd name="connsiteX2" fmla="*/ 20775 w 1997493"/>
              <a:gd name="connsiteY2" fmla="*/ 847164 h 1116702"/>
              <a:gd name="connsiteX3" fmla="*/ 61117 w 1997493"/>
              <a:gd name="connsiteY3" fmla="*/ 927847 h 1116702"/>
              <a:gd name="connsiteX4" fmla="*/ 168693 w 1997493"/>
              <a:gd name="connsiteY4" fmla="*/ 1035423 h 1116702"/>
              <a:gd name="connsiteX5" fmla="*/ 276270 w 1997493"/>
              <a:gd name="connsiteY5" fmla="*/ 1075764 h 1116702"/>
              <a:gd name="connsiteX6" fmla="*/ 330058 w 1997493"/>
              <a:gd name="connsiteY6" fmla="*/ 1102658 h 1116702"/>
              <a:gd name="connsiteX7" fmla="*/ 612446 w 1997493"/>
              <a:gd name="connsiteY7" fmla="*/ 1102658 h 1116702"/>
              <a:gd name="connsiteX8" fmla="*/ 733470 w 1997493"/>
              <a:gd name="connsiteY8" fmla="*/ 1048870 h 1116702"/>
              <a:gd name="connsiteX9" fmla="*/ 814152 w 1997493"/>
              <a:gd name="connsiteY9" fmla="*/ 1008529 h 1116702"/>
              <a:gd name="connsiteX10" fmla="*/ 908281 w 1997493"/>
              <a:gd name="connsiteY10" fmla="*/ 981635 h 1116702"/>
              <a:gd name="connsiteX11" fmla="*/ 1015858 w 1997493"/>
              <a:gd name="connsiteY11" fmla="*/ 941294 h 1116702"/>
              <a:gd name="connsiteX12" fmla="*/ 1123434 w 1997493"/>
              <a:gd name="connsiteY12" fmla="*/ 927847 h 1116702"/>
              <a:gd name="connsiteX13" fmla="*/ 1257905 w 1997493"/>
              <a:gd name="connsiteY13" fmla="*/ 900952 h 1116702"/>
              <a:gd name="connsiteX14" fmla="*/ 1365481 w 1997493"/>
              <a:gd name="connsiteY14" fmla="*/ 847164 h 1116702"/>
              <a:gd name="connsiteX15" fmla="*/ 1459611 w 1997493"/>
              <a:gd name="connsiteY15" fmla="*/ 833717 h 1116702"/>
              <a:gd name="connsiteX16" fmla="*/ 1607528 w 1997493"/>
              <a:gd name="connsiteY16" fmla="*/ 806823 h 1116702"/>
              <a:gd name="connsiteX17" fmla="*/ 1728552 w 1997493"/>
              <a:gd name="connsiteY17" fmla="*/ 753035 h 1116702"/>
              <a:gd name="connsiteX18" fmla="*/ 1809234 w 1997493"/>
              <a:gd name="connsiteY18" fmla="*/ 726141 h 1116702"/>
              <a:gd name="connsiteX19" fmla="*/ 1849575 w 1997493"/>
              <a:gd name="connsiteY19" fmla="*/ 712694 h 1116702"/>
              <a:gd name="connsiteX20" fmla="*/ 1889917 w 1997493"/>
              <a:gd name="connsiteY20" fmla="*/ 685800 h 1116702"/>
              <a:gd name="connsiteX21" fmla="*/ 1970599 w 1997493"/>
              <a:gd name="connsiteY21" fmla="*/ 564776 h 1116702"/>
              <a:gd name="connsiteX22" fmla="*/ 1997493 w 1997493"/>
              <a:gd name="connsiteY22" fmla="*/ 524435 h 1116702"/>
              <a:gd name="connsiteX23" fmla="*/ 1984046 w 1997493"/>
              <a:gd name="connsiteY23" fmla="*/ 215152 h 1116702"/>
              <a:gd name="connsiteX24" fmla="*/ 1970599 w 1997493"/>
              <a:gd name="connsiteY24" fmla="*/ 174811 h 1116702"/>
              <a:gd name="connsiteX25" fmla="*/ 1943705 w 1997493"/>
              <a:gd name="connsiteY25" fmla="*/ 134470 h 1116702"/>
              <a:gd name="connsiteX26" fmla="*/ 1863022 w 1997493"/>
              <a:gd name="connsiteY26" fmla="*/ 80682 h 1116702"/>
              <a:gd name="connsiteX27" fmla="*/ 1822681 w 1997493"/>
              <a:gd name="connsiteY27" fmla="*/ 53788 h 1116702"/>
              <a:gd name="connsiteX28" fmla="*/ 1782340 w 1997493"/>
              <a:gd name="connsiteY28" fmla="*/ 26894 h 1116702"/>
              <a:gd name="connsiteX29" fmla="*/ 1741999 w 1997493"/>
              <a:gd name="connsiteY29" fmla="*/ 0 h 1116702"/>
              <a:gd name="connsiteX30" fmla="*/ 1473058 w 1997493"/>
              <a:gd name="connsiteY30" fmla="*/ 26894 h 1116702"/>
              <a:gd name="connsiteX31" fmla="*/ 1392375 w 1997493"/>
              <a:gd name="connsiteY31" fmla="*/ 67235 h 1116702"/>
              <a:gd name="connsiteX32" fmla="*/ 1298246 w 1997493"/>
              <a:gd name="connsiteY32" fmla="*/ 80682 h 1116702"/>
              <a:gd name="connsiteX33" fmla="*/ 1231011 w 1997493"/>
              <a:gd name="connsiteY33" fmla="*/ 94129 h 1116702"/>
              <a:gd name="connsiteX34" fmla="*/ 1177222 w 1997493"/>
              <a:gd name="connsiteY34" fmla="*/ 107576 h 1116702"/>
              <a:gd name="connsiteX35" fmla="*/ 1083093 w 1997493"/>
              <a:gd name="connsiteY35" fmla="*/ 121023 h 1116702"/>
              <a:gd name="connsiteX36" fmla="*/ 1042752 w 1997493"/>
              <a:gd name="connsiteY36" fmla="*/ 134470 h 1116702"/>
              <a:gd name="connsiteX37" fmla="*/ 948622 w 1997493"/>
              <a:gd name="connsiteY37" fmla="*/ 188258 h 1116702"/>
              <a:gd name="connsiteX38" fmla="*/ 841046 w 1997493"/>
              <a:gd name="connsiteY38" fmla="*/ 201705 h 1116702"/>
              <a:gd name="connsiteX39" fmla="*/ 585552 w 1997493"/>
              <a:gd name="connsiteY39" fmla="*/ 228600 h 1116702"/>
              <a:gd name="connsiteX40" fmla="*/ 531764 w 1997493"/>
              <a:gd name="connsiteY40" fmla="*/ 268941 h 1116702"/>
              <a:gd name="connsiteX41" fmla="*/ 168693 w 1997493"/>
              <a:gd name="connsiteY41" fmla="*/ 309282 h 1116702"/>
              <a:gd name="connsiteX42" fmla="*/ 128352 w 1997493"/>
              <a:gd name="connsiteY42" fmla="*/ 322729 h 1116702"/>
              <a:gd name="connsiteX43" fmla="*/ 47670 w 1997493"/>
              <a:gd name="connsiteY43" fmla="*/ 363070 h 1116702"/>
              <a:gd name="connsiteX44" fmla="*/ 34222 w 1997493"/>
              <a:gd name="connsiteY44" fmla="*/ 524435 h 1116702"/>
              <a:gd name="connsiteX45" fmla="*/ 20775 w 1997493"/>
              <a:gd name="connsiteY45" fmla="*/ 457200 h 111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97493" h="1116702">
                <a:moveTo>
                  <a:pt x="20775" y="457200"/>
                </a:moveTo>
                <a:lnTo>
                  <a:pt x="20775" y="457200"/>
                </a:lnTo>
                <a:cubicBezTo>
                  <a:pt x="10917" y="703660"/>
                  <a:pt x="-20585" y="702404"/>
                  <a:pt x="20775" y="847164"/>
                </a:cubicBezTo>
                <a:cubicBezTo>
                  <a:pt x="30386" y="880803"/>
                  <a:pt x="36560" y="900835"/>
                  <a:pt x="61117" y="927847"/>
                </a:cubicBezTo>
                <a:cubicBezTo>
                  <a:pt x="95229" y="965371"/>
                  <a:pt x="123335" y="1012744"/>
                  <a:pt x="168693" y="1035423"/>
                </a:cubicBezTo>
                <a:cubicBezTo>
                  <a:pt x="239011" y="1070582"/>
                  <a:pt x="203034" y="1057455"/>
                  <a:pt x="276270" y="1075764"/>
                </a:cubicBezTo>
                <a:cubicBezTo>
                  <a:pt x="294199" y="1084729"/>
                  <a:pt x="310858" y="1096898"/>
                  <a:pt x="330058" y="1102658"/>
                </a:cubicBezTo>
                <a:cubicBezTo>
                  <a:pt x="423699" y="1130750"/>
                  <a:pt x="515781" y="1109102"/>
                  <a:pt x="612446" y="1102658"/>
                </a:cubicBezTo>
                <a:cubicBezTo>
                  <a:pt x="664685" y="1024300"/>
                  <a:pt x="608116" y="1087440"/>
                  <a:pt x="733470" y="1048870"/>
                </a:cubicBezTo>
                <a:cubicBezTo>
                  <a:pt x="762209" y="1040027"/>
                  <a:pt x="786088" y="1019323"/>
                  <a:pt x="814152" y="1008529"/>
                </a:cubicBezTo>
                <a:cubicBezTo>
                  <a:pt x="844609" y="996815"/>
                  <a:pt x="877324" y="991954"/>
                  <a:pt x="908281" y="981635"/>
                </a:cubicBezTo>
                <a:cubicBezTo>
                  <a:pt x="944613" y="969524"/>
                  <a:pt x="978704" y="950582"/>
                  <a:pt x="1015858" y="941294"/>
                </a:cubicBezTo>
                <a:cubicBezTo>
                  <a:pt x="1050917" y="932529"/>
                  <a:pt x="1087788" y="933788"/>
                  <a:pt x="1123434" y="927847"/>
                </a:cubicBezTo>
                <a:cubicBezTo>
                  <a:pt x="1168523" y="920332"/>
                  <a:pt x="1213081" y="909917"/>
                  <a:pt x="1257905" y="900952"/>
                </a:cubicBezTo>
                <a:cubicBezTo>
                  <a:pt x="1293764" y="883023"/>
                  <a:pt x="1327447" y="859842"/>
                  <a:pt x="1365481" y="847164"/>
                </a:cubicBezTo>
                <a:cubicBezTo>
                  <a:pt x="1395550" y="837141"/>
                  <a:pt x="1428284" y="838536"/>
                  <a:pt x="1459611" y="833717"/>
                </a:cubicBezTo>
                <a:cubicBezTo>
                  <a:pt x="1477083" y="831029"/>
                  <a:pt x="1585443" y="813448"/>
                  <a:pt x="1607528" y="806823"/>
                </a:cubicBezTo>
                <a:cubicBezTo>
                  <a:pt x="1698299" y="779592"/>
                  <a:pt x="1649085" y="784822"/>
                  <a:pt x="1728552" y="753035"/>
                </a:cubicBezTo>
                <a:cubicBezTo>
                  <a:pt x="1754873" y="742507"/>
                  <a:pt x="1782340" y="735106"/>
                  <a:pt x="1809234" y="726141"/>
                </a:cubicBezTo>
                <a:lnTo>
                  <a:pt x="1849575" y="712694"/>
                </a:lnTo>
                <a:cubicBezTo>
                  <a:pt x="1864907" y="707583"/>
                  <a:pt x="1876470" y="694765"/>
                  <a:pt x="1889917" y="685800"/>
                </a:cubicBezTo>
                <a:lnTo>
                  <a:pt x="1970599" y="564776"/>
                </a:lnTo>
                <a:lnTo>
                  <a:pt x="1997493" y="524435"/>
                </a:lnTo>
                <a:cubicBezTo>
                  <a:pt x="1993011" y="421341"/>
                  <a:pt x="1991960" y="318040"/>
                  <a:pt x="1984046" y="215152"/>
                </a:cubicBezTo>
                <a:cubicBezTo>
                  <a:pt x="1982959" y="201019"/>
                  <a:pt x="1976938" y="187489"/>
                  <a:pt x="1970599" y="174811"/>
                </a:cubicBezTo>
                <a:cubicBezTo>
                  <a:pt x="1963371" y="160356"/>
                  <a:pt x="1955868" y="145112"/>
                  <a:pt x="1943705" y="134470"/>
                </a:cubicBezTo>
                <a:cubicBezTo>
                  <a:pt x="1919379" y="113185"/>
                  <a:pt x="1889916" y="98611"/>
                  <a:pt x="1863022" y="80682"/>
                </a:cubicBezTo>
                <a:lnTo>
                  <a:pt x="1822681" y="53788"/>
                </a:lnTo>
                <a:lnTo>
                  <a:pt x="1782340" y="26894"/>
                </a:lnTo>
                <a:lnTo>
                  <a:pt x="1741999" y="0"/>
                </a:lnTo>
                <a:cubicBezTo>
                  <a:pt x="1647889" y="6722"/>
                  <a:pt x="1563209" y="6860"/>
                  <a:pt x="1473058" y="26894"/>
                </a:cubicBezTo>
                <a:cubicBezTo>
                  <a:pt x="1281360" y="69494"/>
                  <a:pt x="1599606" y="5066"/>
                  <a:pt x="1392375" y="67235"/>
                </a:cubicBezTo>
                <a:cubicBezTo>
                  <a:pt x="1362017" y="76342"/>
                  <a:pt x="1329510" y="75471"/>
                  <a:pt x="1298246" y="80682"/>
                </a:cubicBezTo>
                <a:cubicBezTo>
                  <a:pt x="1275701" y="84439"/>
                  <a:pt x="1253322" y="89171"/>
                  <a:pt x="1231011" y="94129"/>
                </a:cubicBezTo>
                <a:cubicBezTo>
                  <a:pt x="1212970" y="98138"/>
                  <a:pt x="1195405" y="104270"/>
                  <a:pt x="1177222" y="107576"/>
                </a:cubicBezTo>
                <a:cubicBezTo>
                  <a:pt x="1146038" y="113246"/>
                  <a:pt x="1114469" y="116541"/>
                  <a:pt x="1083093" y="121023"/>
                </a:cubicBezTo>
                <a:cubicBezTo>
                  <a:pt x="1069646" y="125505"/>
                  <a:pt x="1055430" y="128131"/>
                  <a:pt x="1042752" y="134470"/>
                </a:cubicBezTo>
                <a:cubicBezTo>
                  <a:pt x="1002736" y="154478"/>
                  <a:pt x="995775" y="176470"/>
                  <a:pt x="948622" y="188258"/>
                </a:cubicBezTo>
                <a:cubicBezTo>
                  <a:pt x="913563" y="197023"/>
                  <a:pt x="876821" y="196594"/>
                  <a:pt x="841046" y="201705"/>
                </a:cubicBezTo>
                <a:cubicBezTo>
                  <a:pt x="652760" y="228603"/>
                  <a:pt x="894631" y="204823"/>
                  <a:pt x="585552" y="228600"/>
                </a:cubicBezTo>
                <a:cubicBezTo>
                  <a:pt x="567623" y="242047"/>
                  <a:pt x="550769" y="257063"/>
                  <a:pt x="531764" y="268941"/>
                </a:cubicBezTo>
                <a:cubicBezTo>
                  <a:pt x="417080" y="340618"/>
                  <a:pt x="336347" y="301993"/>
                  <a:pt x="168693" y="309282"/>
                </a:cubicBezTo>
                <a:cubicBezTo>
                  <a:pt x="155246" y="313764"/>
                  <a:pt x="141030" y="316390"/>
                  <a:pt x="128352" y="322729"/>
                </a:cubicBezTo>
                <a:cubicBezTo>
                  <a:pt x="24082" y="374864"/>
                  <a:pt x="149068" y="329271"/>
                  <a:pt x="47670" y="363070"/>
                </a:cubicBezTo>
                <a:cubicBezTo>
                  <a:pt x="21464" y="441682"/>
                  <a:pt x="34222" y="389237"/>
                  <a:pt x="34222" y="524435"/>
                </a:cubicBezTo>
                <a:lnTo>
                  <a:pt x="20775" y="45720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984500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ynx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19672"/>
          <a:stretch>
            <a:fillRect/>
          </a:stretch>
        </p:blipFill>
        <p:spPr bwMode="auto">
          <a:xfrm>
            <a:off x="6804025" y="2501900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74975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681163" y="5330825"/>
            <a:ext cx="1143000" cy="1062038"/>
          </a:xfrm>
          <a:custGeom>
            <a:avLst/>
            <a:gdLst>
              <a:gd name="connsiteX0" fmla="*/ 26898 w 1143004"/>
              <a:gd name="connsiteY0" fmla="*/ 726141 h 1062317"/>
              <a:gd name="connsiteX1" fmla="*/ 26898 w 1143004"/>
              <a:gd name="connsiteY1" fmla="*/ 726141 h 1062317"/>
              <a:gd name="connsiteX2" fmla="*/ 13451 w 1143004"/>
              <a:gd name="connsiteY2" fmla="*/ 968188 h 1062317"/>
              <a:gd name="connsiteX3" fmla="*/ 26898 w 1143004"/>
              <a:gd name="connsiteY3" fmla="*/ 1021976 h 1062317"/>
              <a:gd name="connsiteX4" fmla="*/ 134475 w 1143004"/>
              <a:gd name="connsiteY4" fmla="*/ 1062317 h 1062317"/>
              <a:gd name="connsiteX5" fmla="*/ 766487 w 1143004"/>
              <a:gd name="connsiteY5" fmla="*/ 1048870 h 1062317"/>
              <a:gd name="connsiteX6" fmla="*/ 941298 w 1143004"/>
              <a:gd name="connsiteY6" fmla="*/ 1021976 h 1062317"/>
              <a:gd name="connsiteX7" fmla="*/ 954745 w 1143004"/>
              <a:gd name="connsiteY7" fmla="*/ 981635 h 1062317"/>
              <a:gd name="connsiteX8" fmla="*/ 981640 w 1143004"/>
              <a:gd name="connsiteY8" fmla="*/ 941294 h 1062317"/>
              <a:gd name="connsiteX9" fmla="*/ 995087 w 1143004"/>
              <a:gd name="connsiteY9" fmla="*/ 874059 h 1062317"/>
              <a:gd name="connsiteX10" fmla="*/ 1048875 w 1143004"/>
              <a:gd name="connsiteY10" fmla="*/ 766482 h 1062317"/>
              <a:gd name="connsiteX11" fmla="*/ 1089216 w 1143004"/>
              <a:gd name="connsiteY11" fmla="*/ 645459 h 1062317"/>
              <a:gd name="connsiteX12" fmla="*/ 1116110 w 1143004"/>
              <a:gd name="connsiteY12" fmla="*/ 591670 h 1062317"/>
              <a:gd name="connsiteX13" fmla="*/ 1129557 w 1143004"/>
              <a:gd name="connsiteY13" fmla="*/ 524435 h 1062317"/>
              <a:gd name="connsiteX14" fmla="*/ 1143004 w 1143004"/>
              <a:gd name="connsiteY14" fmla="*/ 470647 h 1062317"/>
              <a:gd name="connsiteX15" fmla="*/ 1116110 w 1143004"/>
              <a:gd name="connsiteY15" fmla="*/ 322729 h 1062317"/>
              <a:gd name="connsiteX16" fmla="*/ 1089216 w 1143004"/>
              <a:gd name="connsiteY16" fmla="*/ 282388 h 1062317"/>
              <a:gd name="connsiteX17" fmla="*/ 1075769 w 1143004"/>
              <a:gd name="connsiteY17" fmla="*/ 228600 h 1062317"/>
              <a:gd name="connsiteX18" fmla="*/ 968192 w 1143004"/>
              <a:gd name="connsiteY18" fmla="*/ 67235 h 1062317"/>
              <a:gd name="connsiteX19" fmla="*/ 941298 w 1143004"/>
              <a:gd name="connsiteY19" fmla="*/ 26894 h 1062317"/>
              <a:gd name="connsiteX20" fmla="*/ 887510 w 1143004"/>
              <a:gd name="connsiteY20" fmla="*/ 13447 h 1062317"/>
              <a:gd name="connsiteX21" fmla="*/ 847169 w 1143004"/>
              <a:gd name="connsiteY21" fmla="*/ 0 h 1062317"/>
              <a:gd name="connsiteX22" fmla="*/ 739592 w 1143004"/>
              <a:gd name="connsiteY22" fmla="*/ 13447 h 1062317"/>
              <a:gd name="connsiteX23" fmla="*/ 658910 w 1143004"/>
              <a:gd name="connsiteY23" fmla="*/ 53788 h 1062317"/>
              <a:gd name="connsiteX24" fmla="*/ 591675 w 1143004"/>
              <a:gd name="connsiteY24" fmla="*/ 67235 h 1062317"/>
              <a:gd name="connsiteX25" fmla="*/ 510992 w 1143004"/>
              <a:gd name="connsiteY25" fmla="*/ 94129 h 1062317"/>
              <a:gd name="connsiteX26" fmla="*/ 470651 w 1143004"/>
              <a:gd name="connsiteY26" fmla="*/ 107576 h 1062317"/>
              <a:gd name="connsiteX27" fmla="*/ 430310 w 1143004"/>
              <a:gd name="connsiteY27" fmla="*/ 134470 h 1062317"/>
              <a:gd name="connsiteX28" fmla="*/ 363075 w 1143004"/>
              <a:gd name="connsiteY28" fmla="*/ 201706 h 1062317"/>
              <a:gd name="connsiteX29" fmla="*/ 322734 w 1143004"/>
              <a:gd name="connsiteY29" fmla="*/ 215153 h 1062317"/>
              <a:gd name="connsiteX30" fmla="*/ 242051 w 1143004"/>
              <a:gd name="connsiteY30" fmla="*/ 282388 h 1062317"/>
              <a:gd name="connsiteX31" fmla="*/ 215157 w 1143004"/>
              <a:gd name="connsiteY31" fmla="*/ 363070 h 1062317"/>
              <a:gd name="connsiteX32" fmla="*/ 147922 w 1143004"/>
              <a:gd name="connsiteY32" fmla="*/ 430306 h 1062317"/>
              <a:gd name="connsiteX33" fmla="*/ 107581 w 1143004"/>
              <a:gd name="connsiteY33" fmla="*/ 510988 h 1062317"/>
              <a:gd name="connsiteX34" fmla="*/ 94134 w 1143004"/>
              <a:gd name="connsiteY34" fmla="*/ 551329 h 1062317"/>
              <a:gd name="connsiteX35" fmla="*/ 40345 w 1143004"/>
              <a:gd name="connsiteY35" fmla="*/ 672353 h 1062317"/>
              <a:gd name="connsiteX36" fmla="*/ 26898 w 1143004"/>
              <a:gd name="connsiteY36" fmla="*/ 726141 h 10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43004" h="1062317">
                <a:moveTo>
                  <a:pt x="26898" y="726141"/>
                </a:moveTo>
                <a:lnTo>
                  <a:pt x="26898" y="726141"/>
                </a:lnTo>
                <a:cubicBezTo>
                  <a:pt x="-1238" y="880892"/>
                  <a:pt x="-9883" y="839849"/>
                  <a:pt x="13451" y="968188"/>
                </a:cubicBezTo>
                <a:cubicBezTo>
                  <a:pt x="16757" y="986371"/>
                  <a:pt x="16646" y="1006599"/>
                  <a:pt x="26898" y="1021976"/>
                </a:cubicBezTo>
                <a:cubicBezTo>
                  <a:pt x="48206" y="1053938"/>
                  <a:pt x="105204" y="1056463"/>
                  <a:pt x="134475" y="1062317"/>
                </a:cubicBezTo>
                <a:lnTo>
                  <a:pt x="766487" y="1048870"/>
                </a:lnTo>
                <a:cubicBezTo>
                  <a:pt x="856833" y="1045643"/>
                  <a:pt x="870464" y="1039685"/>
                  <a:pt x="941298" y="1021976"/>
                </a:cubicBezTo>
                <a:cubicBezTo>
                  <a:pt x="945780" y="1008529"/>
                  <a:pt x="948406" y="994313"/>
                  <a:pt x="954745" y="981635"/>
                </a:cubicBezTo>
                <a:cubicBezTo>
                  <a:pt x="961973" y="967180"/>
                  <a:pt x="975965" y="956426"/>
                  <a:pt x="981640" y="941294"/>
                </a:cubicBezTo>
                <a:cubicBezTo>
                  <a:pt x="989665" y="919894"/>
                  <a:pt x="986882" y="895391"/>
                  <a:pt x="995087" y="874059"/>
                </a:cubicBezTo>
                <a:cubicBezTo>
                  <a:pt x="1009479" y="836640"/>
                  <a:pt x="1030946" y="802341"/>
                  <a:pt x="1048875" y="766482"/>
                </a:cubicBezTo>
                <a:cubicBezTo>
                  <a:pt x="1067892" y="728448"/>
                  <a:pt x="1075769" y="685800"/>
                  <a:pt x="1089216" y="645459"/>
                </a:cubicBezTo>
                <a:cubicBezTo>
                  <a:pt x="1095555" y="626442"/>
                  <a:pt x="1107145" y="609600"/>
                  <a:pt x="1116110" y="591670"/>
                </a:cubicBezTo>
                <a:cubicBezTo>
                  <a:pt x="1120592" y="569258"/>
                  <a:pt x="1124599" y="546746"/>
                  <a:pt x="1129557" y="524435"/>
                </a:cubicBezTo>
                <a:cubicBezTo>
                  <a:pt x="1133566" y="506394"/>
                  <a:pt x="1143004" y="489128"/>
                  <a:pt x="1143004" y="470647"/>
                </a:cubicBezTo>
                <a:cubicBezTo>
                  <a:pt x="1143004" y="442835"/>
                  <a:pt x="1135021" y="360551"/>
                  <a:pt x="1116110" y="322729"/>
                </a:cubicBezTo>
                <a:cubicBezTo>
                  <a:pt x="1108882" y="308274"/>
                  <a:pt x="1098181" y="295835"/>
                  <a:pt x="1089216" y="282388"/>
                </a:cubicBezTo>
                <a:cubicBezTo>
                  <a:pt x="1084734" y="264459"/>
                  <a:pt x="1082258" y="245904"/>
                  <a:pt x="1075769" y="228600"/>
                </a:cubicBezTo>
                <a:cubicBezTo>
                  <a:pt x="1052299" y="166013"/>
                  <a:pt x="1008422" y="120874"/>
                  <a:pt x="968192" y="67235"/>
                </a:cubicBezTo>
                <a:cubicBezTo>
                  <a:pt x="958495" y="54306"/>
                  <a:pt x="954745" y="35859"/>
                  <a:pt x="941298" y="26894"/>
                </a:cubicBezTo>
                <a:cubicBezTo>
                  <a:pt x="925921" y="16643"/>
                  <a:pt x="905280" y="18524"/>
                  <a:pt x="887510" y="13447"/>
                </a:cubicBezTo>
                <a:cubicBezTo>
                  <a:pt x="873881" y="9553"/>
                  <a:pt x="860616" y="4482"/>
                  <a:pt x="847169" y="0"/>
                </a:cubicBezTo>
                <a:cubicBezTo>
                  <a:pt x="811310" y="4482"/>
                  <a:pt x="775147" y="6982"/>
                  <a:pt x="739592" y="13447"/>
                </a:cubicBezTo>
                <a:cubicBezTo>
                  <a:pt x="658548" y="28182"/>
                  <a:pt x="739972" y="23390"/>
                  <a:pt x="658910" y="53788"/>
                </a:cubicBezTo>
                <a:cubicBezTo>
                  <a:pt x="637510" y="61813"/>
                  <a:pt x="613725" y="61221"/>
                  <a:pt x="591675" y="67235"/>
                </a:cubicBezTo>
                <a:cubicBezTo>
                  <a:pt x="564325" y="74694"/>
                  <a:pt x="537886" y="85164"/>
                  <a:pt x="510992" y="94129"/>
                </a:cubicBezTo>
                <a:lnTo>
                  <a:pt x="470651" y="107576"/>
                </a:lnTo>
                <a:cubicBezTo>
                  <a:pt x="457204" y="116541"/>
                  <a:pt x="442473" y="123828"/>
                  <a:pt x="430310" y="134470"/>
                </a:cubicBezTo>
                <a:cubicBezTo>
                  <a:pt x="406457" y="155342"/>
                  <a:pt x="393144" y="191683"/>
                  <a:pt x="363075" y="201706"/>
                </a:cubicBezTo>
                <a:cubicBezTo>
                  <a:pt x="349628" y="206188"/>
                  <a:pt x="335412" y="208814"/>
                  <a:pt x="322734" y="215153"/>
                </a:cubicBezTo>
                <a:cubicBezTo>
                  <a:pt x="285289" y="233875"/>
                  <a:pt x="271792" y="252647"/>
                  <a:pt x="242051" y="282388"/>
                </a:cubicBezTo>
                <a:cubicBezTo>
                  <a:pt x="233086" y="309282"/>
                  <a:pt x="235202" y="343024"/>
                  <a:pt x="215157" y="363070"/>
                </a:cubicBezTo>
                <a:lnTo>
                  <a:pt x="147922" y="430306"/>
                </a:lnTo>
                <a:cubicBezTo>
                  <a:pt x="114123" y="531704"/>
                  <a:pt x="159716" y="406718"/>
                  <a:pt x="107581" y="510988"/>
                </a:cubicBezTo>
                <a:cubicBezTo>
                  <a:pt x="101242" y="523666"/>
                  <a:pt x="100473" y="538651"/>
                  <a:pt x="94134" y="551329"/>
                </a:cubicBezTo>
                <a:cubicBezTo>
                  <a:pt x="69761" y="600076"/>
                  <a:pt x="40345" y="602969"/>
                  <a:pt x="40345" y="672353"/>
                </a:cubicBezTo>
                <a:lnTo>
                  <a:pt x="26898" y="726141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4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94970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486025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851275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57346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22116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42900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773238"/>
            <a:ext cx="428625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060575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35756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493395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51021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373688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08476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42013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loverocksinc.com/ProdImages/icon_Rabbit%201%20(Custom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021388"/>
            <a:ext cx="4302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49500"/>
            <a:ext cx="404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013325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Lynx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19672"/>
          <a:stretch>
            <a:fillRect/>
          </a:stretch>
        </p:blipFill>
        <p:spPr bwMode="auto">
          <a:xfrm>
            <a:off x="7019925" y="5373688"/>
            <a:ext cx="755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Lynx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19672"/>
          <a:stretch>
            <a:fillRect/>
          </a:stretch>
        </p:blipFill>
        <p:spPr bwMode="auto">
          <a:xfrm>
            <a:off x="1187450" y="3284538"/>
            <a:ext cx="755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Lynx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19672"/>
          <a:stretch>
            <a:fillRect/>
          </a:stretch>
        </p:blipFill>
        <p:spPr bwMode="auto">
          <a:xfrm>
            <a:off x="4205288" y="3970338"/>
            <a:ext cx="755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316163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www.arthursclipart.org/silhouettes/animals/COYO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519738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Lynx - Click Image to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19672"/>
          <a:stretch>
            <a:fillRect/>
          </a:stretch>
        </p:blipFill>
        <p:spPr bwMode="auto">
          <a:xfrm>
            <a:off x="5903913" y="5300663"/>
            <a:ext cx="755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7272338" y="3068638"/>
            <a:ext cx="9525" cy="41433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70200" y="2068513"/>
            <a:ext cx="2387600" cy="792162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2" idx="1"/>
          </p:cNvCxnSpPr>
          <p:nvPr/>
        </p:nvCxnSpPr>
        <p:spPr>
          <a:xfrm>
            <a:off x="7235825" y="5273675"/>
            <a:ext cx="936625" cy="2540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389688" y="5805488"/>
            <a:ext cx="630237" cy="2222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81863" y="2371725"/>
            <a:ext cx="355600" cy="18573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430713" y="3776663"/>
            <a:ext cx="366712" cy="2222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1"/>
          </p:cNvCxnSpPr>
          <p:nvPr/>
        </p:nvCxnSpPr>
        <p:spPr>
          <a:xfrm flipV="1">
            <a:off x="5508625" y="5584825"/>
            <a:ext cx="395288" cy="7143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935163" y="3602038"/>
            <a:ext cx="406400" cy="38417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0"/>
          </p:cNvCxnSpPr>
          <p:nvPr/>
        </p:nvCxnSpPr>
        <p:spPr>
          <a:xfrm flipH="1" flipV="1">
            <a:off x="2493963" y="3632200"/>
            <a:ext cx="63500" cy="21907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00238" y="2655888"/>
            <a:ext cx="333375" cy="52863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373188" y="2919413"/>
            <a:ext cx="198437" cy="112712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957388" y="4514850"/>
            <a:ext cx="180975" cy="153193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0"/>
          </p:cNvCxnSpPr>
          <p:nvPr/>
        </p:nvCxnSpPr>
        <p:spPr>
          <a:xfrm flipH="1" flipV="1">
            <a:off x="7710488" y="4016375"/>
            <a:ext cx="103187" cy="91757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180388" y="5732463"/>
            <a:ext cx="433387" cy="7429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059113" y="3838575"/>
            <a:ext cx="868362" cy="2698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476672"/>
            <a:ext cx="5286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lynx-hare population cycle</a:t>
            </a:r>
            <a:endParaRPr lang="en-US" sz="3200" dirty="0"/>
          </a:p>
        </p:txBody>
      </p:sp>
      <p:pic>
        <p:nvPicPr>
          <p:cNvPr id="9" name="Picture 7" descr="lynx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94234"/>
            <a:ext cx="6264820" cy="58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b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43058"/>
            <a:ext cx="2311742" cy="22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5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CA" sz="2800" dirty="0" smtClean="0">
                <a:solidFill>
                  <a:srgbClr val="000000"/>
                </a:solidFill>
                <a:latin typeface="Arial" charset="0"/>
              </a:rPr>
              <a:t>Cyclic attenuation in natural populations </a:t>
            </a:r>
            <a:endParaRPr lang="en-CA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84275"/>
            <a:ext cx="5113338" cy="44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51063"/>
            <a:ext cx="6011862" cy="545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5495925" cy="327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0" y="2008291"/>
            <a:ext cx="7067008" cy="399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7" t="26667" r="10391" b="39583"/>
          <a:stretch/>
        </p:blipFill>
        <p:spPr bwMode="auto">
          <a:xfrm>
            <a:off x="48464" y="3804995"/>
            <a:ext cx="6755784" cy="22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39" y="8514"/>
            <a:ext cx="9052561" cy="10390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Cycle attenuation in </a:t>
            </a:r>
            <a:r>
              <a:rPr lang="en-US" sz="3200" dirty="0" err="1"/>
              <a:t>F</a:t>
            </a:r>
            <a:r>
              <a:rPr lang="en-US" sz="3200" dirty="0" err="1" smtClean="0"/>
              <a:t>enoscandian</a:t>
            </a:r>
            <a:r>
              <a:rPr lang="en-US" sz="3200" dirty="0" smtClean="0"/>
              <a:t> voles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05273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cycles are becoming attenuated</a:t>
            </a:r>
          </a:p>
          <a:p>
            <a:endParaRPr lang="en-US" sz="2400" dirty="0" smtClean="0"/>
          </a:p>
          <a:p>
            <a:r>
              <a:rPr lang="en-US" sz="2400" dirty="0" smtClean="0"/>
              <a:t>Statistical detection of cyclic attenuation is challenging given data quality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3296"/>
            <a:ext cx="1153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Ims</a:t>
            </a:r>
            <a:r>
              <a:rPr lang="en-US" sz="1200" dirty="0" smtClean="0"/>
              <a:t> et al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71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Are lynx cycles attenuating?</a:t>
            </a:r>
            <a:endParaRPr lang="en-US" sz="3200" dirty="0"/>
          </a:p>
        </p:txBody>
      </p:sp>
      <p:graphicFrame>
        <p:nvGraphicFramePr>
          <p:cNvPr id="5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3502384"/>
              </p:ext>
            </p:extLst>
          </p:nvPr>
        </p:nvGraphicFramePr>
        <p:xfrm>
          <a:off x="467544" y="980728"/>
          <a:ext cx="7926135" cy="420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373216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 statistical methods for detecting cyclic attenuation are lacking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47001" y="2371337"/>
            <a:ext cx="19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Lynx numbers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7195" y="2843644"/>
            <a:ext cx="141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Attenuation?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Modeling cyclic attenuation in lynx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9512" y="1052735"/>
            <a:ext cx="8856538" cy="568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512372"/>
              </p:ext>
            </p:extLst>
          </p:nvPr>
        </p:nvGraphicFramePr>
        <p:xfrm>
          <a:off x="107504" y="1700808"/>
          <a:ext cx="62646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4208" y="2060848"/>
            <a:ext cx="259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Climate change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Competition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Harvest regime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581001"/>
            <a:ext cx="153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Hornseth</a:t>
            </a:r>
            <a:r>
              <a:rPr lang="en-US" sz="1200" dirty="0" smtClean="0"/>
              <a:t> (</a:t>
            </a:r>
            <a:r>
              <a:rPr lang="en-US" sz="1200" dirty="0" err="1" smtClean="0"/>
              <a:t>unpubl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039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6093296"/>
            <a:ext cx="4319587" cy="2555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000000"/>
                </a:solidFill>
                <a:latin typeface="+mj-lt"/>
                <a:cs typeface="msgothic" charset="0"/>
              </a:rPr>
              <a:t>Krebs 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cs typeface="msgothic" charset="0"/>
              </a:rPr>
              <a:t>(2011)</a:t>
            </a:r>
            <a:endParaRPr lang="en-GB" sz="1600" dirty="0">
              <a:solidFill>
                <a:srgbClr val="000000"/>
              </a:solidFill>
              <a:latin typeface="+mj-lt"/>
              <a:cs typeface="ms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8520" y="404664"/>
            <a:ext cx="9017000" cy="11525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3200" dirty="0">
                <a:solidFill>
                  <a:schemeClr val="tx1"/>
                </a:solidFill>
              </a:rPr>
              <a:t>The snowshoe hare is the keystone </a:t>
            </a:r>
          </a:p>
          <a:p>
            <a:pPr algn="ctr">
              <a:defRPr/>
            </a:pPr>
            <a:r>
              <a:rPr lang="en-CA" sz="3200" dirty="0">
                <a:solidFill>
                  <a:schemeClr val="tx1"/>
                </a:solidFill>
              </a:rPr>
              <a:t>of the boreal forest ecosystem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628800"/>
            <a:ext cx="8520071" cy="432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95536" y="1844824"/>
            <a:ext cx="446088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8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pus_americanus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b="25977"/>
          <a:stretch>
            <a:fillRect/>
          </a:stretch>
        </p:blipFill>
        <p:spPr bwMode="auto">
          <a:xfrm>
            <a:off x="3492500" y="1301750"/>
            <a:ext cx="557688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188641"/>
            <a:ext cx="82809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3200" dirty="0" smtClean="0">
                <a:solidFill>
                  <a:srgbClr val="000000"/>
                </a:solidFill>
              </a:rPr>
              <a:t>Robust field </a:t>
            </a:r>
            <a:r>
              <a:rPr lang="en-CA" sz="3200" dirty="0">
                <a:solidFill>
                  <a:srgbClr val="000000"/>
                </a:solidFill>
              </a:rPr>
              <a:t>data </a:t>
            </a:r>
            <a:r>
              <a:rPr lang="en-CA" sz="3200" dirty="0" smtClean="0">
                <a:solidFill>
                  <a:srgbClr val="000000"/>
                </a:solidFill>
              </a:rPr>
              <a:t>are essential </a:t>
            </a:r>
          </a:p>
          <a:p>
            <a:pPr algn="ctr" eaLnBrk="1" hangingPunct="1"/>
            <a:r>
              <a:rPr lang="en-CA" sz="3200" dirty="0" smtClean="0">
                <a:solidFill>
                  <a:srgbClr val="000000"/>
                </a:solidFill>
              </a:rPr>
              <a:t>for detecting attenuation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32363" y="3681413"/>
            <a:ext cx="4889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14850" y="2097088"/>
            <a:ext cx="4889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70613" y="3651250"/>
            <a:ext cx="4889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323138" y="4113213"/>
            <a:ext cx="4889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596188" y="4257675"/>
            <a:ext cx="4889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668344" y="3717032"/>
            <a:ext cx="4889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 dirty="0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 dirty="0">
              <a:latin typeface="Times New Roman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8459788" y="3609975"/>
            <a:ext cx="185737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CA" sz="9600" b="1">
              <a:solidFill>
                <a:schemeClr val="accent2"/>
              </a:solidFill>
              <a:latin typeface="Times New Roman" charset="0"/>
            </a:endParaRP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740352" y="4005064"/>
            <a:ext cx="4889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370388" y="1809750"/>
            <a:ext cx="4889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  <a:p>
            <a:pPr eaLnBrk="1" hangingPunct="1"/>
            <a:endParaRPr lang="en-CA">
              <a:latin typeface="Times New Roman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508625" y="2241550"/>
            <a:ext cx="43473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CA" sz="9600" b="1" dirty="0">
              <a:solidFill>
                <a:srgbClr val="FF0000"/>
              </a:solidFill>
              <a:latin typeface="Times New Roman" charset="0"/>
            </a:endParaRPr>
          </a:p>
          <a:p>
            <a:pPr eaLnBrk="1" hangingPunct="1"/>
            <a:endParaRPr lang="en-CA" dirty="0">
              <a:latin typeface="Times New Roman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232400" y="4545013"/>
            <a:ext cx="492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9600" b="1">
                <a:solidFill>
                  <a:srgbClr val="FF0000"/>
                </a:solidFill>
                <a:latin typeface="Times New Roman" charset="0"/>
              </a:rPr>
              <a:t>.</a:t>
            </a:r>
          </a:p>
        </p:txBody>
      </p:sp>
      <p:pic>
        <p:nvPicPr>
          <p:cNvPr id="20" name="Picture 4" descr="Picture 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2250"/>
            <a:ext cx="39576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9388" y="1124744"/>
            <a:ext cx="4032572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chemeClr val="bg1"/>
                </a:solidFill>
              </a:rPr>
              <a:t>Are snowshoe hare population </a:t>
            </a:r>
            <a:r>
              <a:rPr lang="en-CA" sz="2400" dirty="0" smtClean="0">
                <a:solidFill>
                  <a:srgbClr val="000000"/>
                </a:solidFill>
              </a:rPr>
              <a:t>Are hare cycles </a:t>
            </a:r>
            <a:r>
              <a:rPr lang="en-CA" sz="2400" dirty="0">
                <a:solidFill>
                  <a:srgbClr val="000000"/>
                </a:solidFill>
              </a:rPr>
              <a:t>collapsing?</a:t>
            </a:r>
          </a:p>
          <a:p>
            <a:pPr eaLnBrk="1" hangingPunct="1"/>
            <a:endParaRPr lang="en-CA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rgbClr val="000000"/>
                </a:solidFill>
              </a:rPr>
              <a:t>Are hare populations becoming increasingly asynchronous?</a:t>
            </a:r>
            <a:endParaRPr lang="en-CA" sz="2400" dirty="0">
              <a:solidFill>
                <a:srgbClr val="000000"/>
              </a:solidFill>
            </a:endParaRPr>
          </a:p>
          <a:p>
            <a:pPr eaLnBrk="1" hangingPunct="1"/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18365" r="4893" b="17088"/>
          <a:stretch>
            <a:fillRect/>
          </a:stretch>
        </p:blipFill>
        <p:spPr bwMode="auto">
          <a:xfrm>
            <a:off x="3683000" y="1341934"/>
            <a:ext cx="52816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252413" y="188640"/>
            <a:ext cx="973137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</a:rPr>
              <a:t>Model systems for understanding 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cyclic attenuation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418000"/>
            <a:ext cx="352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400" dirty="0">
                <a:solidFill>
                  <a:srgbClr val="000000"/>
                </a:solidFill>
              </a:rPr>
              <a:t>M</a:t>
            </a:r>
            <a:r>
              <a:rPr lang="en-CA" sz="2400" dirty="0" smtClean="0">
                <a:solidFill>
                  <a:srgbClr val="000000"/>
                </a:solidFill>
              </a:rPr>
              <a:t>odel systems serve to develop a mechanistic understanding of density dependence and cyclic attenuation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8750" y="6381750"/>
            <a:ext cx="196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400"/>
              <a:t>A. Borlestean (unpubl)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388" y="3357563"/>
            <a:ext cx="4897437" cy="3429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586105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800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48263" y="4509120"/>
            <a:ext cx="1223937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7950" y="6524625"/>
            <a:ext cx="196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400"/>
              <a:t>A. Borlestean (unpubl)</a:t>
            </a:r>
          </a:p>
        </p:txBody>
      </p:sp>
    </p:spTree>
    <p:extLst>
      <p:ext uri="{BB962C8B-B14F-4D97-AF65-F5344CB8AC3E}">
        <p14:creationId xmlns:p14="http://schemas.microsoft.com/office/powerpoint/2010/main" val="19688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57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125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Alternate prey destabilize predator-prey cycles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Southern lynx have lower cyclic propensity likely due to latitudinal changes in the lynx-hare relationship itself</a:t>
            </a:r>
          </a:p>
          <a:p>
            <a:endParaRPr lang="en-US" sz="2800" dirty="0" smtClean="0"/>
          </a:p>
          <a:p>
            <a:r>
              <a:rPr lang="en-US" sz="2800" dirty="0" smtClean="0"/>
              <a:t>Lynx population cycles may be attenuating due to factors like climate change, increased competition, and overharvest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32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27368" cy="936104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urrent needs &amp; challenges </a:t>
            </a:r>
            <a:br>
              <a:rPr lang="en-US" sz="3200" dirty="0" smtClean="0"/>
            </a:br>
            <a:r>
              <a:rPr lang="en-US" sz="3200" dirty="0" smtClean="0"/>
              <a:t>in understanding population cycles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Good long-term empirical data (experimental and observational)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Clarity between statistical methods</a:t>
            </a:r>
          </a:p>
          <a:p>
            <a:endParaRPr lang="en-US" sz="2800" dirty="0"/>
          </a:p>
          <a:p>
            <a:r>
              <a:rPr lang="en-US" sz="2800" dirty="0" smtClean="0"/>
              <a:t>Mechanistic </a:t>
            </a:r>
            <a:r>
              <a:rPr lang="en-US" sz="2800" smtClean="0"/>
              <a:t>&amp; modeling studies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Methodology for detecting occurrence and underlying causes of cyclic attenuation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4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recent lynx harvest statistics</a:t>
            </a:r>
            <a:endParaRPr lang="en-US" sz="3200" dirty="0"/>
          </a:p>
        </p:txBody>
      </p:sp>
      <p:graphicFrame>
        <p:nvGraphicFramePr>
          <p:cNvPr id="6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23089322"/>
              </p:ext>
            </p:extLst>
          </p:nvPr>
        </p:nvGraphicFramePr>
        <p:xfrm>
          <a:off x="467544" y="980728"/>
          <a:ext cx="7926135" cy="420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217444"/>
            <a:ext cx="8568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Harvest statistics continue to be collected and reveal high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variability.</a:t>
            </a:r>
          </a:p>
          <a:p>
            <a:endParaRPr lang="en-US" sz="2400" dirty="0"/>
          </a:p>
          <a:p>
            <a:r>
              <a:rPr lang="en-US" sz="2400" dirty="0" smtClean="0"/>
              <a:t>Differentiating between signal vs. noise remains challenging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47001" y="2371337"/>
            <a:ext cx="19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Lynx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5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Cyclic propensity in lynx harvest time series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422"/>
            <a:ext cx="9144000" cy="3415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95" y="4869160"/>
            <a:ext cx="87298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Most northern populations are cyclic, southern populations are less likely to cycle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cyclic populations exhibit 9-10 year periodicity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Population variability is higher in the southern range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3921" y="4149080"/>
            <a:ext cx="139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Murray et al (2008)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779912" y="1052736"/>
            <a:ext cx="1584176" cy="3024336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56376" y="1052736"/>
            <a:ext cx="1080120" cy="3024336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2568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725144"/>
            <a:ext cx="7443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Northern snowshoe hare populations are cyclic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Cyclic populations exhibit 9-13 year periodicity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Southern hare populations have dampened fluctuations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Cyclic propensity in hare harvest time series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13921" y="4149080"/>
            <a:ext cx="139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Murray et al (2008)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923928" y="1844824"/>
            <a:ext cx="1512168" cy="2232248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00392" y="1844824"/>
            <a:ext cx="1008112" cy="2232248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6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5995029" cy="496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7791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Lynx and hare densities are closely associated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085184"/>
            <a:ext cx="166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Steury</a:t>
            </a:r>
            <a:r>
              <a:rPr lang="en-US" sz="1200" dirty="0" smtClean="0"/>
              <a:t> &amp; Murray (2004)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26876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Field studies reveal a close association between lynx and hare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795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en-CA" sz="2800" dirty="0">
                <a:solidFill>
                  <a:srgbClr val="000000"/>
                </a:solidFill>
                <a:latin typeface="Arial" charset="0"/>
              </a:rPr>
              <a:t>Lynx and hare distributions are closely matched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700213"/>
            <a:ext cx="47101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24025"/>
            <a:ext cx="4716463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65225" y="1100138"/>
            <a:ext cx="6426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0000"/>
                </a:solidFill>
              </a:rPr>
              <a:t>Snowshoe hare                                           Canada lynx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69686" y="5301208"/>
            <a:ext cx="9263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400" dirty="0">
                <a:solidFill>
                  <a:schemeClr val="bg1"/>
                </a:solidFill>
              </a:rPr>
              <a:t>M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CA" sz="1200" dirty="0" smtClean="0">
                <a:latin typeface="+mj-lt"/>
              </a:rPr>
              <a:t>M. </a:t>
            </a:r>
            <a:r>
              <a:rPr lang="en-CA" sz="1200" dirty="0" err="1" smtClean="0">
                <a:latin typeface="+mj-lt"/>
              </a:rPr>
              <a:t>Wehtje</a:t>
            </a:r>
            <a:r>
              <a:rPr lang="en-CA" sz="1200" dirty="0" smtClean="0">
                <a:latin typeface="+mj-lt"/>
              </a:rPr>
              <a:t> </a:t>
            </a:r>
            <a:r>
              <a:rPr lang="en-CA" sz="1200" dirty="0">
                <a:latin typeface="+mj-lt"/>
              </a:rPr>
              <a:t>(</a:t>
            </a:r>
            <a:r>
              <a:rPr lang="en-CA" sz="1200" dirty="0" err="1">
                <a:latin typeface="+mj-lt"/>
              </a:rPr>
              <a:t>unpubl</a:t>
            </a:r>
            <a:r>
              <a:rPr lang="en-CA" sz="1200" dirty="0">
                <a:latin typeface="+mj-lt"/>
              </a:rPr>
              <a:t>)                                                                                                      </a:t>
            </a:r>
            <a:r>
              <a:rPr lang="en-CA" sz="1200" dirty="0" smtClean="0">
                <a:latin typeface="+mj-lt"/>
              </a:rPr>
              <a:t>                                                                                      </a:t>
            </a:r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Peers </a:t>
            </a:r>
            <a:r>
              <a:rPr lang="en-CA" sz="1200" dirty="0">
                <a:solidFill>
                  <a:srgbClr val="000000"/>
                </a:solidFill>
                <a:latin typeface="+mj-lt"/>
              </a:rPr>
              <a:t>et al (2012)</a:t>
            </a:r>
          </a:p>
        </p:txBody>
      </p:sp>
    </p:spTree>
    <p:extLst>
      <p:ext uri="{BB962C8B-B14F-4D97-AF65-F5344CB8AC3E}">
        <p14:creationId xmlns:p14="http://schemas.microsoft.com/office/powerpoint/2010/main" val="9325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solidFill>
                  <a:srgbClr val="000000"/>
                </a:solidFill>
                <a:latin typeface="Arial" charset="0"/>
              </a:rPr>
              <a:t>Trophic interactions in the boreal forest</a:t>
            </a:r>
            <a:endParaRPr lang="en-CA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213"/>
            <a:ext cx="776446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1700808"/>
            <a:ext cx="360363" cy="431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020272" y="5733256"/>
            <a:ext cx="1613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200" dirty="0" err="1">
                <a:solidFill>
                  <a:srgbClr val="000000"/>
                </a:solidFill>
              </a:rPr>
              <a:t>Stenseth</a:t>
            </a:r>
            <a:r>
              <a:rPr lang="en-CA" sz="1200" dirty="0">
                <a:solidFill>
                  <a:srgbClr val="000000"/>
                </a:solidFill>
              </a:rPr>
              <a:t> et al (1997)</a:t>
            </a:r>
          </a:p>
        </p:txBody>
      </p:sp>
      <p:sp>
        <p:nvSpPr>
          <p:cNvPr id="10" name="Oval 9"/>
          <p:cNvSpPr/>
          <p:nvPr/>
        </p:nvSpPr>
        <p:spPr>
          <a:xfrm>
            <a:off x="1763688" y="3429000"/>
            <a:ext cx="3312368" cy="986408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2120" y="1484784"/>
            <a:ext cx="2520280" cy="1872208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21460</TotalTime>
  <Words>1721</Words>
  <Application>Microsoft Macintosh PowerPoint</Application>
  <PresentationFormat>On-screen Show (4:3)</PresentationFormat>
  <Paragraphs>314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Chart</vt:lpstr>
      <vt:lpstr>Anatomy of a population cycle:  A case study using Canada lynx</vt:lpstr>
      <vt:lpstr>PowerPoint Presentation</vt:lpstr>
      <vt:lpstr>PowerPoint Presentation</vt:lpstr>
      <vt:lpstr>More recent lynx harvest statistics</vt:lpstr>
      <vt:lpstr>Cyclic propensity in lynx harvest time series</vt:lpstr>
      <vt:lpstr>Cyclic propensity in hare harvest time series</vt:lpstr>
      <vt:lpstr>PowerPoint Presentation</vt:lpstr>
      <vt:lpstr>Lynx and hare distributions are closely matched</vt:lpstr>
      <vt:lpstr>PowerPoint Presentation</vt:lpstr>
      <vt:lpstr>PowerPoint Presentation</vt:lpstr>
      <vt:lpstr>Lynx diet through a population cycle</vt:lpstr>
      <vt:lpstr>PowerPoint Presentation</vt:lpstr>
      <vt:lpstr>PowerPoint Presentation</vt:lpstr>
      <vt:lpstr>PowerPoint Presentation</vt:lpstr>
      <vt:lpstr>PowerPoint Presentation</vt:lpstr>
      <vt:lpstr>LV model including alternate prey </vt:lpstr>
      <vt:lpstr>Lynx-Hare functional response </vt:lpstr>
      <vt:lpstr>Lynx-Squirrel functional response</vt:lpstr>
      <vt:lpstr>Revised Lynx-Squirrel functional response</vt:lpstr>
      <vt:lpstr>PowerPoint Presentation</vt:lpstr>
      <vt:lpstr>Revised model </vt:lpstr>
      <vt:lpstr>PowerPoint Presentation</vt:lpstr>
      <vt:lpstr>PowerPoint Presentation</vt:lpstr>
      <vt:lpstr>Simulations using case studies</vt:lpstr>
      <vt:lpstr>Functional responses from case studies</vt:lpstr>
      <vt:lpstr>PowerPoint Presentation</vt:lpstr>
      <vt:lpstr>Southern snowshoe hares  occupy variegated landscapes</vt:lpstr>
      <vt:lpstr>Evidence of density-dependent  predation in southern hares</vt:lpstr>
      <vt:lpstr>Density-dependent predation  in southern hare populations </vt:lpstr>
      <vt:lpstr>Cyclic attenuation in natural populations </vt:lpstr>
      <vt:lpstr>Cycle attenuation in Fenoscandian voles</vt:lpstr>
      <vt:lpstr>PowerPoint Presentation</vt:lpstr>
      <vt:lpstr>Modeling cyclic attenuation in lynx</vt:lpstr>
      <vt:lpstr>PowerPoint Presentation</vt:lpstr>
      <vt:lpstr>PowerPoint Presentation</vt:lpstr>
      <vt:lpstr>PowerPoint Presentation</vt:lpstr>
      <vt:lpstr>Conclusion</vt:lpstr>
      <vt:lpstr>Current needs &amp; challenges  in understanding population cycles</vt:lpstr>
    </vt:vector>
  </TitlesOfParts>
  <Company>MGS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Hornseth, Megan (MNR)</dc:creator>
  <cp:lastModifiedBy>BIRS Guest</cp:lastModifiedBy>
  <cp:revision>88</cp:revision>
  <dcterms:created xsi:type="dcterms:W3CDTF">2013-10-25T13:49:17Z</dcterms:created>
  <dcterms:modified xsi:type="dcterms:W3CDTF">2013-11-11T17:22:34Z</dcterms:modified>
</cp:coreProperties>
</file>